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embeddedFontLst>
    <p:embeddedFont>
      <p:font typeface="Heuristica" panose="02020703060705020204" pitchFamily="18" charset="0"/>
      <p:boldItalic r:id="rId15"/>
    </p:embeddedFont>
    <p:embeddedFont>
      <p:font typeface="HK Grotesk" panose="00000500000000000000" pitchFamily="50" charset="0"/>
      <p:regular r:id="rId16"/>
    </p:embeddedFont>
    <p:embeddedFont>
      <p:font typeface="Merriweather" panose="00000500000000000000" pitchFamily="2" charset="0"/>
      <p:regular r:id="rId17"/>
      <p:bold r:id="rId18"/>
      <p:italic r:id="rId19"/>
      <p:boldItalic r:id="rId20"/>
    </p:embeddedFont>
    <p:embeddedFont>
      <p:font typeface="Questrial" pitchFamily="2" charset="0"/>
      <p:regular r:id="rId21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http://customooxmlschemas.google.com/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3" roundtripDataSignature="AMtx7mgMbSMtfrl9vtWJL/fLu4XzAEg0w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228" y="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font" Target="fonts/font4.fntdata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font" Target="fonts/font7.fntdata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font" Target="fonts/font3.fntdata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font" Target="fonts/font2.fntdata"/><Relationship Id="rId20" Type="http://schemas.openxmlformats.org/officeDocument/2006/relationships/font" Target="fonts/font6.fnt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font" Target="fonts/font1.fntdata"/><Relationship Id="rId23" Type="http://customschemas.google.com/relationships/presentationmetadata" Target="metadata"/><Relationship Id="rId10" Type="http://schemas.openxmlformats.org/officeDocument/2006/relationships/slide" Target="slides/slide9.xml"/><Relationship Id="rId19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4" name="Google Shape;4;n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marL="914400" lvl="1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marL="1371600" lvl="2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marL="1828800" lvl="3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marL="2286000" lvl="4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marL="2743200" lvl="5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marL="3200400" lvl="6" indent="-29845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marL="3657600" lvl="7" indent="-29845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marL="4114800" lvl="8" indent="-29845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0" name="Google Shape;80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oogle Shape;133;p10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4" name="Google Shape;134;p10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9" name="Google Shape;139;p1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0" name="Google Shape;140;p1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5" name="Google Shape;145;p1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6" name="Google Shape;146;p1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6" name="Google Shape;8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" name="Google Shape;91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2" name="Google Shape;92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" name="Google Shape;97;p4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8" name="Google Shape;98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Google Shape;103;p5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04" name="Google Shape;104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" name="Google Shape;109;p6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0" name="Google Shape;110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Google Shape;115;p7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6" name="Google Shape;116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Google Shape;121;p8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2" name="Google Shape;122;p8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Google Shape;127;p9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8" name="Google Shape;128;p9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aslaid" type="title">
  <p:cSld name="TITLE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g113285f6a05_0_4"/>
          <p:cNvSpPr txBox="1">
            <a:spLocks noGrp="1"/>
          </p:cNvSpPr>
          <p:nvPr>
            <p:ph type="ctrTitle"/>
          </p:nvPr>
        </p:nvSpPr>
        <p:spPr>
          <a:xfrm>
            <a:off x="719985" y="3314567"/>
            <a:ext cx="8869600" cy="19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erriweather"/>
              <a:buNone/>
              <a:defRPr sz="42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1" name="Google Shape;11;g113285f6a05_0_4"/>
          <p:cNvSpPr txBox="1">
            <a:spLocks noGrp="1"/>
          </p:cNvSpPr>
          <p:nvPr>
            <p:ph type="subTitle" idx="1"/>
          </p:nvPr>
        </p:nvSpPr>
        <p:spPr>
          <a:xfrm>
            <a:off x="720000" y="5340631"/>
            <a:ext cx="5431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est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inutl pilt">
  <p:cSld name="CAPTION_ONLY_1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g113285f6a05_0_35"/>
          <p:cNvSpPr>
            <a:spLocks noGrp="1"/>
          </p:cNvSpPr>
          <p:nvPr>
            <p:ph type="pic" idx="2"/>
          </p:nvPr>
        </p:nvSpPr>
        <p:spPr>
          <a:xfrm>
            <a:off x="720000" y="0"/>
            <a:ext cx="114720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2" name="Google Shape;42;g113285f6a05_0_35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56" userDrawn="1">
          <p15:clr>
            <a:srgbClr val="FA7B17"/>
          </p15:clr>
        </p15:guide>
        <p15:guide id="2" pos="453" userDrawn="1">
          <p15:clr>
            <a:srgbClr val="FA7B17"/>
          </p15:clr>
        </p15:guide>
        <p15:guide id="3" pos="7227" userDrawn="1">
          <p15:clr>
            <a:srgbClr val="FA7B17"/>
          </p15:clr>
        </p15:guide>
      </p15:sldGuideLst>
    </p:ext>
  </p:extLs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Pildi pealkiri">
  <p:cSld name="CAPTION_ONLY">
    <p:spTree>
      <p:nvGrpSpPr>
        <p:cNvPr id="1" name="Shape 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Google Shape;44;g113285f6a05_0_38"/>
          <p:cNvSpPr txBox="1">
            <a:spLocks noGrp="1"/>
          </p:cNvSpPr>
          <p:nvPr>
            <p:ph type="body" idx="1"/>
          </p:nvPr>
        </p:nvSpPr>
        <p:spPr>
          <a:xfrm>
            <a:off x="2098800" y="5833437"/>
            <a:ext cx="7998400" cy="806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457200" lvl="0" indent="-22860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600"/>
              <a:buFont typeface="Questrial"/>
              <a:buNone/>
              <a:defRPr sz="1600" i="1">
                <a:latin typeface="Arial"/>
                <a:ea typeface="Arial"/>
                <a:cs typeface="Arial"/>
                <a:sym typeface="Arial"/>
              </a:defRPr>
            </a:lvl1pPr>
          </a:lstStyle>
          <a:p>
            <a:endParaRPr/>
          </a:p>
        </p:txBody>
      </p:sp>
      <p:sp>
        <p:nvSpPr>
          <p:cNvPr id="45" name="Google Shape;45;g113285f6a05_0_38"/>
          <p:cNvSpPr>
            <a:spLocks noGrp="1"/>
          </p:cNvSpPr>
          <p:nvPr>
            <p:ph type="pic" idx="2"/>
          </p:nvPr>
        </p:nvSpPr>
        <p:spPr>
          <a:xfrm>
            <a:off x="720000" y="719200"/>
            <a:ext cx="10752000" cy="5008800"/>
          </a:xfrm>
          <a:prstGeom prst="rect">
            <a:avLst/>
          </a:prstGeom>
          <a:noFill/>
          <a:ln>
            <a:noFill/>
          </a:ln>
        </p:spPr>
      </p:sp>
      <p:sp>
        <p:nvSpPr>
          <p:cNvPr id="46" name="Google Shape;46;g113285f6a05_0_38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756" userDrawn="1">
          <p15:clr>
            <a:srgbClr val="FA7B17"/>
          </p15:clr>
        </p15:guide>
        <p15:guide id="2" pos="453" userDrawn="1">
          <p15:clr>
            <a:srgbClr val="FA7B17"/>
          </p15:clr>
        </p15:guide>
        <p15:guide id="3" pos="7227" userDrawn="1">
          <p15:clr>
            <a:srgbClr val="FA7B17"/>
          </p15:clr>
        </p15:guide>
      </p15:sldGuideLst>
    </p:ext>
  </p:extLs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Pilt">
  <p:cSld name="CAPTION_ONLY_1_1_1">
    <p:bg>
      <p:bgPr>
        <a:solidFill>
          <a:schemeClr val="lt1"/>
        </a:solidFill>
        <a:effectLst/>
      </p:bgPr>
    </p:bg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g113285f6a05_0_42"/>
          <p:cNvSpPr>
            <a:spLocks noGrp="1"/>
          </p:cNvSpPr>
          <p:nvPr>
            <p:ph type="pic" idx="2"/>
          </p:nvPr>
        </p:nvSpPr>
        <p:spPr>
          <a:xfrm>
            <a:off x="720000" y="-167"/>
            <a:ext cx="55208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49" name="Google Shape;49;g113285f6a05_0_42"/>
          <p:cNvSpPr/>
          <p:nvPr/>
        </p:nvSpPr>
        <p:spPr>
          <a:xfrm>
            <a:off x="-43567" y="-25700"/>
            <a:ext cx="7632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0" name="Google Shape;50;g113285f6a05_0_42"/>
          <p:cNvSpPr>
            <a:spLocks noGrp="1"/>
          </p:cNvSpPr>
          <p:nvPr>
            <p:ph type="pic" idx="3"/>
          </p:nvPr>
        </p:nvSpPr>
        <p:spPr>
          <a:xfrm>
            <a:off x="6671300" y="-13067"/>
            <a:ext cx="5520800" cy="68835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Pilt 1">
  <p:cSld name="TITLE_AND_BODY_2_1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g113285f6a05_0_4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g113285f6a05_0_46"/>
          <p:cNvSpPr>
            <a:spLocks noGrp="1"/>
          </p:cNvSpPr>
          <p:nvPr>
            <p:ph type="pic" idx="2"/>
          </p:nvPr>
        </p:nvSpPr>
        <p:spPr>
          <a:xfrm>
            <a:off x="720000" y="1553967"/>
            <a:ext cx="10133200" cy="3172800"/>
          </a:xfrm>
          <a:prstGeom prst="rect">
            <a:avLst/>
          </a:prstGeom>
          <a:noFill/>
          <a:ln>
            <a:noFill/>
          </a:ln>
        </p:spPr>
      </p:sp>
      <p:sp>
        <p:nvSpPr>
          <p:cNvPr id="54" name="Google Shape;54;g113285f6a05_0_46"/>
          <p:cNvSpPr/>
          <p:nvPr/>
        </p:nvSpPr>
        <p:spPr>
          <a:xfrm>
            <a:off x="0" y="-64200"/>
            <a:ext cx="745600" cy="69219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55" name="Google Shape;55;g113285f6a05_0_46"/>
          <p:cNvSpPr txBox="1">
            <a:spLocks noGrp="1"/>
          </p:cNvSpPr>
          <p:nvPr>
            <p:ph type="body" idx="1"/>
          </p:nvPr>
        </p:nvSpPr>
        <p:spPr>
          <a:xfrm>
            <a:off x="721900" y="5028367"/>
            <a:ext cx="10133200" cy="120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Pilt">
  <p:cSld name="TITLE_AND_BODY_2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g113285f6a05_0_51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g113285f6a05_0_51"/>
          <p:cNvSpPr>
            <a:spLocks noGrp="1"/>
          </p:cNvSpPr>
          <p:nvPr>
            <p:ph type="pic" idx="2"/>
          </p:nvPr>
        </p:nvSpPr>
        <p:spPr>
          <a:xfrm>
            <a:off x="720000" y="1553967"/>
            <a:ext cx="10133200" cy="4555200"/>
          </a:xfrm>
          <a:prstGeom prst="rect">
            <a:avLst/>
          </a:prstGeom>
          <a:noFill/>
          <a:ln>
            <a:noFill/>
          </a:ln>
        </p:spPr>
      </p:sp>
      <p:sp>
        <p:nvSpPr>
          <p:cNvPr id="59" name="Google Shape;59;g113285f6a05_0_51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Tekst + Pilt">
  <p:cSld name="TITLE_AND_BODY_2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113285f6a05_0_55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g113285f6a05_0_55"/>
          <p:cNvSpPr txBox="1">
            <a:spLocks noGrp="1"/>
          </p:cNvSpPr>
          <p:nvPr>
            <p:ph type="body" idx="1"/>
          </p:nvPr>
        </p:nvSpPr>
        <p:spPr>
          <a:xfrm>
            <a:off x="720000" y="1536633"/>
            <a:ext cx="48904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63" name="Google Shape;63;g113285f6a05_0_55"/>
          <p:cNvSpPr>
            <a:spLocks noGrp="1"/>
          </p:cNvSpPr>
          <p:nvPr>
            <p:ph type="pic" idx="2"/>
          </p:nvPr>
        </p:nvSpPr>
        <p:spPr>
          <a:xfrm>
            <a:off x="5963048" y="1553976"/>
            <a:ext cx="4890400" cy="4555200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g113285f6a05_0_55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lt + teksti tulp">
  <p:cSld name="CAPTION_ONL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113285f6a05_0_60"/>
          <p:cNvSpPr>
            <a:spLocks noGrp="1"/>
          </p:cNvSpPr>
          <p:nvPr>
            <p:ph type="pic" idx="2"/>
          </p:nvPr>
        </p:nvSpPr>
        <p:spPr>
          <a:xfrm>
            <a:off x="720000" y="0"/>
            <a:ext cx="5066400" cy="6858000"/>
          </a:xfrm>
          <a:prstGeom prst="rect">
            <a:avLst/>
          </a:prstGeom>
          <a:noFill/>
          <a:ln>
            <a:noFill/>
          </a:ln>
        </p:spPr>
      </p:sp>
      <p:sp>
        <p:nvSpPr>
          <p:cNvPr id="67" name="Google Shape;67;g113285f6a05_0_60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68" name="Google Shape;68;g113285f6a05_0_60"/>
          <p:cNvSpPr txBox="1">
            <a:spLocks noGrp="1"/>
          </p:cNvSpPr>
          <p:nvPr>
            <p:ph type="body" idx="1"/>
          </p:nvPr>
        </p:nvSpPr>
        <p:spPr>
          <a:xfrm>
            <a:off x="6105289" y="1202067"/>
            <a:ext cx="4748000" cy="4917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800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Google Shape;70;g113285f6a05_0_64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t-EE" smtClean="0"/>
              <a:pPr/>
              <a:t>‹#›</a:t>
            </a:fld>
            <a:endParaRPr lang="et-EE"/>
          </a:p>
        </p:txBody>
      </p:sp>
      <p:sp>
        <p:nvSpPr>
          <p:cNvPr id="71" name="Google Shape;71;g113285f6a05_0_64"/>
          <p:cNvSpPr/>
          <p:nvPr/>
        </p:nvSpPr>
        <p:spPr>
          <a:xfrm>
            <a:off x="-11600" y="-25700"/>
            <a:ext cx="731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ja sisu" type="obj">
  <p:cSld name="OBJECT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g113285f6a05_0_67"/>
          <p:cNvSpPr txBox="1">
            <a:spLocks noGrp="1"/>
          </p:cNvSpPr>
          <p:nvPr>
            <p:ph type="title"/>
          </p:nvPr>
        </p:nvSpPr>
        <p:spPr>
          <a:xfrm>
            <a:off x="838200" y="365126"/>
            <a:ext cx="10515600" cy="1325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rt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g113285f6a05_0_67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 rtl="0">
              <a:lnSpc>
                <a:spcPct val="90000"/>
              </a:lnSpc>
              <a:spcBef>
                <a:spcPts val="750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1pPr>
            <a:lvl2pPr marL="914400" lvl="1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2pPr>
            <a:lvl3pPr marL="1371600" lvl="2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3pPr>
            <a:lvl4pPr marL="1828800" lvl="3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4pPr>
            <a:lvl5pPr marL="2286000" lvl="4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5pPr>
            <a:lvl6pPr marL="2743200" lvl="5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6pPr>
            <a:lvl7pPr marL="3200400" lvl="6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●"/>
              <a:defRPr/>
            </a:lvl7pPr>
            <a:lvl8pPr marL="3657600" lvl="7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○"/>
              <a:defRPr/>
            </a:lvl8pPr>
            <a:lvl9pPr marL="4114800" lvl="8" indent="-342900" algn="l" rtl="0">
              <a:lnSpc>
                <a:spcPct val="90000"/>
              </a:lnSpc>
              <a:spcBef>
                <a:spcPts val="375"/>
              </a:spcBef>
              <a:spcAft>
                <a:spcPts val="0"/>
              </a:spcAft>
              <a:buClr>
                <a:schemeClr val="dk1"/>
              </a:buClr>
              <a:buSzPts val="1800"/>
              <a:buChar char="■"/>
              <a:defRPr/>
            </a:lvl9pPr>
          </a:lstStyle>
          <a:p>
            <a:endParaRPr/>
          </a:p>
        </p:txBody>
      </p:sp>
      <p:sp>
        <p:nvSpPr>
          <p:cNvPr id="75" name="Google Shape;75;g113285f6a05_0_67"/>
          <p:cNvSpPr txBox="1">
            <a:spLocks noGrp="1"/>
          </p:cNvSpPr>
          <p:nvPr>
            <p:ph type="dt" idx="10"/>
          </p:nvPr>
        </p:nvSpPr>
        <p:spPr>
          <a:xfrm>
            <a:off x="8382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g113285f6a05_0_67"/>
          <p:cNvSpPr txBox="1">
            <a:spLocks noGrp="1"/>
          </p:cNvSpPr>
          <p:nvPr>
            <p:ph type="ftr" idx="11"/>
          </p:nvPr>
        </p:nvSpPr>
        <p:spPr>
          <a:xfrm>
            <a:off x="4038600" y="6356351"/>
            <a:ext cx="41148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g113285f6a05_0_67"/>
          <p:cNvSpPr txBox="1">
            <a:spLocks noGrp="1"/>
          </p:cNvSpPr>
          <p:nvPr>
            <p:ph type="sldNum" idx="12"/>
          </p:nvPr>
        </p:nvSpPr>
        <p:spPr>
          <a:xfrm>
            <a:off x="8610600" y="6356351"/>
            <a:ext cx="27432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L="0" lvl="0" indent="0" algn="r" rtl="0">
              <a:spcBef>
                <a:spcPts val="0"/>
              </a:spcBef>
              <a:buNone/>
              <a:defRPr/>
            </a:lvl1pPr>
            <a:lvl2pPr marL="0" lvl="1" indent="0" algn="r" rtl="0">
              <a:spcBef>
                <a:spcPts val="0"/>
              </a:spcBef>
              <a:buNone/>
              <a:defRPr/>
            </a:lvl2pPr>
            <a:lvl3pPr marL="0" lvl="2" indent="0" algn="r" rtl="0">
              <a:spcBef>
                <a:spcPts val="0"/>
              </a:spcBef>
              <a:buNone/>
              <a:defRPr/>
            </a:lvl3pPr>
            <a:lvl4pPr marL="0" lvl="3" indent="0" algn="r" rtl="0">
              <a:spcBef>
                <a:spcPts val="0"/>
              </a:spcBef>
              <a:buNone/>
              <a:defRPr/>
            </a:lvl4pPr>
            <a:lvl5pPr marL="0" lvl="4" indent="0" algn="r" rtl="0">
              <a:spcBef>
                <a:spcPts val="0"/>
              </a:spcBef>
              <a:buNone/>
              <a:defRPr/>
            </a:lvl5pPr>
            <a:lvl6pPr marL="0" lvl="5" indent="0" algn="r" rtl="0">
              <a:spcBef>
                <a:spcPts val="0"/>
              </a:spcBef>
              <a:buNone/>
              <a:defRPr/>
            </a:lvl6pPr>
            <a:lvl7pPr marL="0" lvl="6" indent="0" algn="r" rtl="0">
              <a:spcBef>
                <a:spcPts val="0"/>
              </a:spcBef>
              <a:buNone/>
              <a:defRPr/>
            </a:lvl7pPr>
            <a:lvl8pPr marL="0" lvl="7" indent="0" algn="r" rtl="0">
              <a:spcBef>
                <a:spcPts val="0"/>
              </a:spcBef>
              <a:buNone/>
              <a:defRPr/>
            </a:lvl8pPr>
            <a:lvl9pPr marL="0" lvl="8" indent="0" algn="r" rtl="0">
              <a:spcBef>
                <a:spcPts val="0"/>
              </a:spcBef>
              <a:buNone/>
              <a:defRPr/>
            </a:lvl9pPr>
          </a:lstStyle>
          <a:p>
            <a:fld id="{00000000-1234-1234-1234-123412341234}" type="slidenum">
              <a:rPr lang="et-EE" smtClean="0"/>
              <a:pPr/>
              <a:t>‹#›</a:t>
            </a:fld>
            <a:endParaRPr lang="et-E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Avaslaid + Rahastaja">
  <p:cSld name="TITLE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13;g113285f6a05_0_7"/>
          <p:cNvSpPr txBox="1">
            <a:spLocks noGrp="1"/>
          </p:cNvSpPr>
          <p:nvPr>
            <p:ph type="ctrTitle"/>
          </p:nvPr>
        </p:nvSpPr>
        <p:spPr>
          <a:xfrm>
            <a:off x="719985" y="3314567"/>
            <a:ext cx="8869600" cy="1957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b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Font typeface="Merriweather"/>
              <a:buNone/>
              <a:defRPr sz="42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>
            <a:endParaRPr/>
          </a:p>
        </p:txBody>
      </p:sp>
      <p:sp>
        <p:nvSpPr>
          <p:cNvPr id="14" name="Google Shape;14;g113285f6a05_0_7"/>
          <p:cNvSpPr txBox="1">
            <a:spLocks noGrp="1"/>
          </p:cNvSpPr>
          <p:nvPr>
            <p:ph type="subTitle" idx="1"/>
          </p:nvPr>
        </p:nvSpPr>
        <p:spPr>
          <a:xfrm>
            <a:off x="720000" y="5340631"/>
            <a:ext cx="5431600" cy="1056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Questrial"/>
              <a:buNone/>
              <a:defRPr sz="2400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>
            <a:endParaRPr/>
          </a:p>
        </p:txBody>
      </p:sp>
      <p:sp>
        <p:nvSpPr>
          <p:cNvPr id="15" name="Google Shape;15;g113285f6a05_0_7"/>
          <p:cNvSpPr>
            <a:spLocks noGrp="1"/>
          </p:cNvSpPr>
          <p:nvPr>
            <p:ph type="pic" idx="2"/>
          </p:nvPr>
        </p:nvSpPr>
        <p:spPr>
          <a:xfrm>
            <a:off x="10329500" y="5084967"/>
            <a:ext cx="984400" cy="738300"/>
          </a:xfrm>
          <a:prstGeom prst="rect">
            <a:avLst/>
          </a:prstGeom>
          <a:noFill/>
          <a:ln>
            <a:noFill/>
          </a:ln>
        </p:spPr>
      </p:sp>
      <p:sp>
        <p:nvSpPr>
          <p:cNvPr id="16" name="Google Shape;16;g113285f6a05_0_7"/>
          <p:cNvSpPr>
            <a:spLocks noGrp="1"/>
          </p:cNvSpPr>
          <p:nvPr>
            <p:ph type="pic" idx="3"/>
          </p:nvPr>
        </p:nvSpPr>
        <p:spPr>
          <a:xfrm>
            <a:off x="8770800" y="5084967"/>
            <a:ext cx="984400" cy="738300"/>
          </a:xfrm>
          <a:prstGeom prst="rect">
            <a:avLst/>
          </a:prstGeom>
          <a:noFill/>
          <a:ln>
            <a:noFill/>
          </a:ln>
        </p:spPr>
      </p:sp>
      <p:sp>
        <p:nvSpPr>
          <p:cNvPr id="17" name="Google Shape;17;g113285f6a05_0_7"/>
          <p:cNvSpPr>
            <a:spLocks noGrp="1"/>
          </p:cNvSpPr>
          <p:nvPr>
            <p:ph type="pic" idx="4"/>
          </p:nvPr>
        </p:nvSpPr>
        <p:spPr>
          <a:xfrm>
            <a:off x="7212100" y="5084967"/>
            <a:ext cx="984400" cy="738300"/>
          </a:xfrm>
          <a:prstGeom prst="rect">
            <a:avLst/>
          </a:prstGeom>
          <a:noFill/>
          <a:ln>
            <a:noFill/>
          </a:ln>
        </p:spPr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Kollane" type="secHead">
  <p:cSld name="SECTION_HEADER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Google Shape;19;g113285f6a05_0_13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Roheline">
  <p:cSld name="SECTION_HEADER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g113285f6a05_0_15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aheslaid - Sinine">
  <p:cSld name="SECTION_HEADER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Google Shape;23;g113285f6a05_0_17"/>
          <p:cNvSpPr txBox="1">
            <a:spLocks noGrp="1"/>
          </p:cNvSpPr>
          <p:nvPr>
            <p:ph type="title"/>
          </p:nvPr>
        </p:nvSpPr>
        <p:spPr>
          <a:xfrm>
            <a:off x="415600" y="2867800"/>
            <a:ext cx="11360800" cy="1122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Font typeface="Merriweather"/>
              <a:buNone/>
              <a:defRPr sz="3600" b="1" i="1">
                <a:latin typeface="Arial"/>
                <a:ea typeface="Arial"/>
                <a:cs typeface="Arial"/>
                <a:sym typeface="Arial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_AND_BODY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Google Shape;25;g113285f6a05_0_19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g113285f6a05_0_19"/>
          <p:cNvSpPr txBox="1">
            <a:spLocks noGrp="1"/>
          </p:cNvSpPr>
          <p:nvPr>
            <p:ph type="body" idx="1"/>
          </p:nvPr>
        </p:nvSpPr>
        <p:spPr>
          <a:xfrm>
            <a:off x="720000" y="1536633"/>
            <a:ext cx="101332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27" name="Google Shape;27;g113285f6a05_0_19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ekst">
  <p:cSld name="TITLE_AND_BODY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g113285f6a05_0_23"/>
          <p:cNvSpPr txBox="1">
            <a:spLocks noGrp="1"/>
          </p:cNvSpPr>
          <p:nvPr>
            <p:ph type="body" idx="1"/>
          </p:nvPr>
        </p:nvSpPr>
        <p:spPr>
          <a:xfrm>
            <a:off x="720000" y="1356200"/>
            <a:ext cx="11056400" cy="473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0" name="Google Shape;30;g113285f6a05_0_23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  <p15:guide id="2" orient="horz" pos="756" userDrawn="1">
          <p15:clr>
            <a:srgbClr val="FA7B17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ealkiri + 2 tulpa">
  <p:cSld name="TITLE_AND_BODY_2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Google Shape;32;g113285f6a05_0_26"/>
          <p:cNvSpPr txBox="1">
            <a:spLocks noGrp="1"/>
          </p:cNvSpPr>
          <p:nvPr>
            <p:ph type="title"/>
          </p:nvPr>
        </p:nvSpPr>
        <p:spPr>
          <a:xfrm>
            <a:off x="720000" y="593367"/>
            <a:ext cx="97200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700"/>
              <a:buFont typeface="Merriweather"/>
              <a:buNone/>
              <a:defRPr sz="2700" b="1" i="1">
                <a:latin typeface="Arial"/>
                <a:ea typeface="Arial"/>
                <a:cs typeface="Arial"/>
                <a:sym typeface="Arial"/>
              </a:defRPr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>
            <a:endParaRPr/>
          </a:p>
        </p:txBody>
      </p:sp>
      <p:sp>
        <p:nvSpPr>
          <p:cNvPr id="33" name="Google Shape;33;g113285f6a05_0_26"/>
          <p:cNvSpPr txBox="1">
            <a:spLocks noGrp="1"/>
          </p:cNvSpPr>
          <p:nvPr>
            <p:ph type="body" idx="1"/>
          </p:nvPr>
        </p:nvSpPr>
        <p:spPr>
          <a:xfrm>
            <a:off x="719900" y="1536633"/>
            <a:ext cx="4816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4" name="Google Shape;34;g113285f6a05_0_26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" name="Google Shape;35;g113285f6a05_0_26"/>
          <p:cNvSpPr txBox="1">
            <a:spLocks noGrp="1"/>
          </p:cNvSpPr>
          <p:nvPr>
            <p:ph type="body" idx="2"/>
          </p:nvPr>
        </p:nvSpPr>
        <p:spPr>
          <a:xfrm>
            <a:off x="6036500" y="1536633"/>
            <a:ext cx="4816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 tulpa tekst">
  <p:cSld name="TITLE_AND_BODY_1_1">
    <p:bg>
      <p:bgPr>
        <a:blipFill>
          <a:blip r:embed="rId2">
            <a:alphaModFix/>
          </a:blip>
          <a:stretch>
            <a:fillRect/>
          </a:stretch>
        </a:blipFill>
        <a:effectLst/>
      </p:bgPr>
    </p:bg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g113285f6a05_0_31"/>
          <p:cNvSpPr/>
          <p:nvPr/>
        </p:nvSpPr>
        <p:spPr>
          <a:xfrm>
            <a:off x="-25700" y="-25700"/>
            <a:ext cx="745600" cy="6883500"/>
          </a:xfrm>
          <a:prstGeom prst="rect">
            <a:avLst/>
          </a:prstGeom>
          <a:solidFill>
            <a:srgbClr val="F5D77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8" name="Google Shape;38;g113285f6a05_0_31"/>
          <p:cNvSpPr txBox="1">
            <a:spLocks noGrp="1"/>
          </p:cNvSpPr>
          <p:nvPr>
            <p:ph type="body" idx="1"/>
          </p:nvPr>
        </p:nvSpPr>
        <p:spPr>
          <a:xfrm>
            <a:off x="720000" y="1369033"/>
            <a:ext cx="5162000" cy="475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  <p:sp>
        <p:nvSpPr>
          <p:cNvPr id="39" name="Google Shape;39;g113285f6a05_0_31"/>
          <p:cNvSpPr txBox="1">
            <a:spLocks noGrp="1"/>
          </p:cNvSpPr>
          <p:nvPr>
            <p:ph type="body" idx="2"/>
          </p:nvPr>
        </p:nvSpPr>
        <p:spPr>
          <a:xfrm>
            <a:off x="6254400" y="1387112"/>
            <a:ext cx="5162000" cy="47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lvl="0" indent="-3429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F5D773"/>
              </a:buClr>
              <a:buSzPts val="1800"/>
              <a:buFont typeface="Questrial"/>
              <a:buChar char="●"/>
              <a:defRPr>
                <a:latin typeface="Arial"/>
                <a:ea typeface="Arial"/>
                <a:cs typeface="Arial"/>
                <a:sym typeface="Arial"/>
              </a:defRPr>
            </a:lvl1pPr>
            <a:lvl2pPr marL="914400" lvl="1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2pPr>
            <a:lvl3pPr marL="1371600" lvl="2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3pPr>
            <a:lvl4pPr marL="1828800" lvl="3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4pPr>
            <a:lvl5pPr marL="2286000" lvl="4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5pPr>
            <a:lvl6pPr marL="2743200" lvl="5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6pPr>
            <a:lvl7pPr marL="3200400" lvl="6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●"/>
              <a:defRPr>
                <a:latin typeface="Questrial"/>
                <a:ea typeface="Questrial"/>
                <a:cs typeface="Questrial"/>
                <a:sym typeface="Questrial"/>
              </a:defRPr>
            </a:lvl7pPr>
            <a:lvl8pPr marL="3657600" lvl="7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○"/>
              <a:defRPr>
                <a:latin typeface="Questrial"/>
                <a:ea typeface="Questrial"/>
                <a:cs typeface="Questrial"/>
                <a:sym typeface="Questrial"/>
              </a:defRPr>
            </a:lvl8pPr>
            <a:lvl9pPr marL="4114800" lvl="8" indent="-31750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400"/>
              <a:buFont typeface="Questrial"/>
              <a:buChar char="■"/>
              <a:defRPr>
                <a:latin typeface="Questrial"/>
                <a:ea typeface="Questrial"/>
                <a:cs typeface="Questrial"/>
                <a:sym typeface="Questrial"/>
              </a:defRPr>
            </a:lvl9pPr>
          </a:lstStyle>
          <a:p>
            <a:endParaRPr/>
          </a:p>
        </p:txBody>
      </p:sp>
    </p:spTree>
  </p:cSld>
  <p:clrMapOvr>
    <a:masterClrMapping/>
  </p:clrMapOvr>
  <p:extLst>
    <p:ext uri="{DCECCB84-F9BA-43D5-87BE-67443E8EF086}">
      <p15:sldGuideLst xmlns:p15="http://schemas.microsoft.com/office/powerpoint/2012/main">
        <p15:guide id="1" pos="453" userDrawn="1">
          <p15:clr>
            <a:srgbClr val="FA7B17"/>
          </p15:clr>
        </p15:guide>
        <p15:guide id="2" orient="horz" pos="756" userDrawn="1">
          <p15:clr>
            <a:srgbClr val="FA7B17"/>
          </p15:clr>
        </p15:guide>
        <p15:guide id="3" orient="horz" pos="3855" userDrawn="1">
          <p15:clr>
            <a:srgbClr val="FA7B17"/>
          </p15:clr>
        </p15:guide>
      </p15:sldGuideLst>
    </p:ext>
  </p:extLs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 name="simple-light-2">
    <p:bg>
      <p:bgPr>
        <a:solidFill>
          <a:schemeClr val="lt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g113285f6a05_0_0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7" name="Google Shape;7;g113285f6a05_0_0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5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rmAutofit/>
          </a:bodyPr>
          <a:lstStyle>
            <a:lvl1pPr marL="457200" marR="0" lvl="0" indent="-3429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Font typeface="Arial"/>
              <a:buChar char="●"/>
              <a:defRPr sz="18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●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○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175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Font typeface="Arial"/>
              <a:buChar char="■"/>
              <a:defRPr sz="14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g113285f6a05_0_0"/>
          <p:cNvSpPr txBox="1">
            <a:spLocks noGrp="1"/>
          </p:cNvSpPr>
          <p:nvPr>
            <p:ph type="sldNum" idx="12"/>
          </p:nvPr>
        </p:nvSpPr>
        <p:spPr>
          <a:xfrm>
            <a:off x="11296611" y="6217623"/>
            <a:ext cx="731600" cy="5247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rm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000"/>
              <a:buFont typeface="Arial"/>
              <a:buNone/>
              <a:defRPr sz="10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fld id="{00000000-1234-1234-1234-123412341234}" type="slidenum">
              <a:rPr lang="et-EE" smtClean="0"/>
              <a:pPr/>
              <a:t>‹#›</a:t>
            </a:fld>
            <a:endParaRPr lang="et-EE"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" name="Google Shape;82;p1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/>
          <a:p>
            <a:pPr>
              <a:lnSpc>
                <a:spcPct val="90000"/>
              </a:lnSpc>
              <a:buSzPts val="4500"/>
            </a:pPr>
            <a:r>
              <a:rPr lang="et-EE" dirty="0">
                <a:latin typeface="Heuristica" panose="02020703060705020204" pitchFamily="18" charset="0"/>
                <a:ea typeface="Merriweather"/>
                <a:cs typeface="Merriweather"/>
                <a:sym typeface="Merriweather"/>
              </a:rPr>
              <a:t>Vahemärkused</a:t>
            </a:r>
            <a:endParaRPr dirty="0">
              <a:latin typeface="Heuristica" panose="02020703060705020204" pitchFamily="18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83" name="Google Shape;83;p1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0" indent="0">
              <a:lnSpc>
                <a:spcPct val="90000"/>
              </a:lnSpc>
              <a:buSzPts val="3600"/>
            </a:pPr>
            <a:r>
              <a:rPr lang="et-EE" dirty="0">
                <a:latin typeface="HK Grotesk" panose="00000500000000000000" pitchFamily="50" charset="0"/>
              </a:rPr>
              <a:t>Eesti Väitlusselts</a:t>
            </a:r>
            <a:endParaRPr sz="2000" dirty="0">
              <a:latin typeface="HK Grotesk" panose="00000500000000000000" pitchFamily="50" charset="0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" name="Google Shape;136;p10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Heuristica" panose="02020703060705020204" pitchFamily="18" charset="0"/>
                <a:ea typeface="Merriweather"/>
                <a:cs typeface="Merriweather"/>
                <a:sym typeface="Merriweather"/>
              </a:rPr>
              <a:t>Ajastus 2/2</a:t>
            </a:r>
            <a:endParaRPr dirty="0">
              <a:latin typeface="Heuristica" panose="02020703060705020204" pitchFamily="18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137" name="Google Shape;137;p10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514350" lvl="1" indent="-171450">
              <a:lnSpc>
                <a:spcPct val="90000"/>
              </a:lnSpc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Kui kõneleja ütleb midagi, mis on ilmselgelt vale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Tõenäoliselt tahad tuliselt vastu vaielda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Näitad kohtunikule, et arvate ühtmoodi ja see toetab teie kaasust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Kõne lõpuosas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Kui kõneleja ei ole ühtegi vahemärkust vastu võtnud, või on ainult ühe, või siis meelega mitte ☺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Kui kõnelejal on raskusi ajakasutusega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Kui ruumis juhtub midagi 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Kui kõneleja tunneb ennast natukenegi ebamugavalt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2" name="Google Shape;142;p11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Heuristica" panose="02020703060705020204" pitchFamily="18" charset="0"/>
                <a:ea typeface="Merriweather"/>
                <a:cs typeface="Merriweather"/>
                <a:sym typeface="Merriweather"/>
              </a:rPr>
              <a:t>Tiimitöö</a:t>
            </a:r>
            <a:endParaRPr dirty="0">
              <a:latin typeface="Heuristica" panose="02020703060705020204" pitchFamily="18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143" name="Google Shape;143;p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</a:rPr>
              <a:t>Strateegiad:</a:t>
            </a:r>
            <a:endParaRPr sz="2800" dirty="0">
              <a:latin typeface="HK Grotesk" panose="00000500000000000000" pitchFamily="50" charset="0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Tõuske koos või vaheldumisi püsti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Jagage vahemärkusi omavahel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Kirjapanemine aitab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Prioritiseeri, tegelege sellega juba ettevalmistusajal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</a:rPr>
              <a:t>Mitu peaksin pakkuma?</a:t>
            </a:r>
            <a:endParaRPr sz="2800" dirty="0">
              <a:latin typeface="HK Grotesk" panose="00000500000000000000" pitchFamily="50" charset="0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Vähemalt 2–3, parem 5–8 ühe kõne jooksul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Jaga tiimikaaslas(t)ega, kui neil pole ideid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Google Shape;148;p1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Heuristica" panose="02020703060705020204" pitchFamily="18" charset="0"/>
                <a:ea typeface="Merriweather"/>
                <a:cs typeface="Merriweather"/>
                <a:sym typeface="Merriweather"/>
              </a:rPr>
              <a:t>Vahemärkustele vastamine</a:t>
            </a:r>
            <a:endParaRPr dirty="0">
              <a:latin typeface="Heuristica" panose="02020703060705020204" pitchFamily="18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149" name="Google Shape;149;p1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</a:pPr>
            <a:r>
              <a:rPr lang="et-EE" sz="2800" dirty="0">
                <a:latin typeface="HK Grotesk" panose="00000500000000000000" pitchFamily="50" charset="0"/>
              </a:rPr>
              <a:t>Näita, et märkuse sisu on vale</a:t>
            </a:r>
            <a:endParaRPr sz="2800" dirty="0">
              <a:latin typeface="HK Grotesk" panose="00000500000000000000" pitchFamily="50" charset="0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</a:pPr>
            <a:r>
              <a:rPr lang="et-EE" sz="2800" dirty="0">
                <a:latin typeface="HK Grotesk" panose="00000500000000000000" pitchFamily="50" charset="0"/>
              </a:rPr>
              <a:t>Lükka vahemärkus oma argumendiga ümber</a:t>
            </a:r>
            <a:endParaRPr sz="2800" dirty="0">
              <a:latin typeface="HK Grotesk" panose="00000500000000000000" pitchFamily="50" charset="0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" name="Google Shape;88;p2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Heuristica" panose="02020703060705020204" pitchFamily="18" charset="0"/>
                <a:ea typeface="Merriweather"/>
                <a:cs typeface="Merriweather"/>
                <a:sym typeface="Merriweather"/>
              </a:rPr>
              <a:t>Definitsioon</a:t>
            </a:r>
            <a:endParaRPr dirty="0">
              <a:latin typeface="Heuristica" panose="02020703060705020204" pitchFamily="18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89" name="Google Shape;89;p2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</a:pPr>
            <a:r>
              <a:rPr lang="et-EE" sz="2800" dirty="0">
                <a:latin typeface="HK Grotesk" panose="00000500000000000000" pitchFamily="50" charset="0"/>
              </a:rPr>
              <a:t>Vahemärkused on parlamentaarse väitluse osa, kus vastasvõistkonnal on võimalus küsida kõnelejalt küsimusi.</a:t>
            </a:r>
            <a:endParaRPr sz="2800" dirty="0">
              <a:latin typeface="HK Grotesk" panose="00000500000000000000" pitchFamily="50" charset="0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" name="Google Shape;94;p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Heuristica" panose="02020703060705020204" pitchFamily="18" charset="0"/>
                <a:ea typeface="Merriweather"/>
                <a:cs typeface="Merriweather"/>
                <a:sym typeface="Merriweather"/>
              </a:rPr>
              <a:t>Reeglid</a:t>
            </a:r>
            <a:endParaRPr dirty="0">
              <a:latin typeface="Heuristica" panose="02020703060705020204" pitchFamily="18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95" name="Google Shape;95;p3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</a:pPr>
            <a:r>
              <a:rPr lang="et-EE" sz="2800" dirty="0">
                <a:latin typeface="HK Grotesk" panose="00000500000000000000" pitchFamily="50" charset="0"/>
              </a:rPr>
              <a:t>Tavaliselt on kõne esimene ja viimane minut kaitstud, s.t küsimusi sel ajal küsida ei tohi.</a:t>
            </a:r>
            <a:endParaRPr sz="2800" dirty="0">
              <a:latin typeface="HK Grotesk" panose="00000500000000000000" pitchFamily="50" charset="0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</a:pPr>
            <a:r>
              <a:rPr lang="et-EE" sz="2800" dirty="0">
                <a:latin typeface="HK Grotesk" panose="00000500000000000000" pitchFamily="50" charset="0"/>
              </a:rPr>
              <a:t>KK-formaadis ei ole märkuste pakkumine lõpukõne ajal lubatud.</a:t>
            </a:r>
            <a:endParaRPr sz="2800" dirty="0">
              <a:latin typeface="HK Grotesk" panose="00000500000000000000" pitchFamily="50" charset="0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</a:pPr>
            <a:r>
              <a:rPr lang="et-EE" sz="2800" dirty="0">
                <a:latin typeface="HK Grotesk" panose="00000500000000000000" pitchFamily="50" charset="0"/>
              </a:rPr>
              <a:t>BP-formaadis ei ole lubatud vahemärkuseid pakkuda oma lauapoole teise võistkonna kõnelejatele.</a:t>
            </a:r>
            <a:endParaRPr sz="2800" dirty="0">
              <a:latin typeface="HK Grotesk" panose="00000500000000000000" pitchFamily="50" charset="0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</a:pPr>
            <a:r>
              <a:rPr lang="et-EE" sz="2800" dirty="0">
                <a:latin typeface="HK Grotesk" panose="00000500000000000000" pitchFamily="50" charset="0"/>
              </a:rPr>
              <a:t>Enne kõnelejalt loa saamist ei tohi vahemärkuse sisu avaldada.</a:t>
            </a:r>
            <a:endParaRPr sz="2800" dirty="0">
              <a:latin typeface="HK Grotesk" panose="00000500000000000000" pitchFamily="50" charset="0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</a:pPr>
            <a:r>
              <a:rPr lang="et-EE" sz="2800" dirty="0">
                <a:latin typeface="HK Grotesk" panose="00000500000000000000" pitchFamily="50" charset="0"/>
              </a:rPr>
              <a:t>Kõnelejat ei tohi liigselt segada.</a:t>
            </a:r>
            <a:endParaRPr sz="2800" dirty="0">
              <a:latin typeface="HK Grotesk" panose="00000500000000000000" pitchFamily="50" charset="0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</a:pPr>
            <a:r>
              <a:rPr lang="et-EE" sz="2800" dirty="0">
                <a:latin typeface="HK Grotesk" panose="00000500000000000000" pitchFamily="50" charset="0"/>
              </a:rPr>
              <a:t>Vahemärkus ei tohi kesta kauem kui 15 sekundit.</a:t>
            </a:r>
            <a:endParaRPr sz="2800" dirty="0">
              <a:latin typeface="HK Grotesk" panose="00000500000000000000" pitchFamily="50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4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Heuristica" panose="02020703060705020204" pitchFamily="18" charset="0"/>
                <a:ea typeface="Merriweather"/>
                <a:cs typeface="Merriweather"/>
                <a:sym typeface="Merriweather"/>
              </a:rPr>
              <a:t>Stiil – vahemärkuste pakkumine</a:t>
            </a:r>
            <a:endParaRPr dirty="0">
              <a:latin typeface="Heuristica" panose="02020703060705020204" pitchFamily="18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101" name="Google Shape;101;p4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</a:rPr>
              <a:t>Tõuse püsti.</a:t>
            </a:r>
            <a:endParaRPr sz="2800" dirty="0">
              <a:latin typeface="HK Grotesk" panose="00000500000000000000" pitchFamily="50" charset="0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</a:rPr>
              <a:t>Pane üks käsi kukla taha ja siruta teine kõneleja poole.</a:t>
            </a:r>
            <a:endParaRPr sz="2800" dirty="0">
              <a:latin typeface="HK Grotesk" panose="00000500000000000000" pitchFamily="50" charset="0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</a:rPr>
              <a:t>Kõneta väitlejat, nt</a:t>
            </a:r>
            <a:endParaRPr sz="2800" dirty="0">
              <a:latin typeface="HK Grotesk" panose="00000500000000000000" pitchFamily="50" charset="0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Tema nimi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„Siinkohal!“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„Vahemärkus!“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… või köhata viisakalt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–"/>
            </a:pPr>
            <a:r>
              <a:rPr lang="et-EE" sz="2800" dirty="0">
                <a:latin typeface="HK Grotesk" panose="00000500000000000000" pitchFamily="50" charset="0"/>
              </a:rPr>
              <a:t>Selgita oma vahemärkust kõigile ruumisviibijatele.</a:t>
            </a:r>
            <a:endParaRPr sz="2800" dirty="0">
              <a:latin typeface="HK Grotesk" panose="00000500000000000000" pitchFamily="50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Google Shape;106;p5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Heuristica" panose="02020703060705020204" pitchFamily="18" charset="0"/>
                <a:ea typeface="Merriweather"/>
                <a:cs typeface="Merriweather"/>
                <a:sym typeface="Merriweather"/>
              </a:rPr>
              <a:t>Stiil – vahemärkuste vastuvõtmine</a:t>
            </a:r>
            <a:endParaRPr dirty="0">
              <a:latin typeface="Heuristica" panose="02020703060705020204" pitchFamily="18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107" name="Google Shape;107;p5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7800">
              <a:lnSpc>
                <a:spcPct val="90000"/>
              </a:lnSpc>
              <a:buClr>
                <a:schemeClr val="dk1"/>
              </a:buClr>
              <a:buSzPts val="28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</a:rPr>
              <a:t>Kui sulle pakutakse vahemärkust, siis sul on 3 valikut:</a:t>
            </a:r>
            <a:endParaRPr dirty="0">
              <a:latin typeface="HK Grotesk" panose="00000500000000000000" pitchFamily="50" charset="0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Võta see kohe vastu</a:t>
            </a:r>
            <a:endParaRPr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Ära katkesta oma kõnet ebaloogiliselt, nt lause keskelt</a:t>
            </a:r>
            <a:endParaRPr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Üllata vahemärkuse pakkujat</a:t>
            </a:r>
            <a:endParaRPr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Hea mõte, kui aeg hakkab otsa saama</a:t>
            </a:r>
            <a:endParaRPr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Keeldu</a:t>
            </a:r>
            <a:endParaRPr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Ütle midagi, nt „Ei, aitäh!“, või viipa, et pakkuja istuks</a:t>
            </a:r>
            <a:endParaRPr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Lase neil oodata</a:t>
            </a:r>
            <a:endParaRPr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Ütle midagi, nt „Hetke pärast“</a:t>
            </a:r>
            <a:endParaRPr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Ära lase pakkujal seista üle 20 sekundi</a:t>
            </a:r>
            <a:endParaRPr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20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See on hea, et lõpetada oma mõtte selgitamine ja teha vastastel selle jälgimine keerulisemaks</a:t>
            </a:r>
            <a:endParaRPr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Google Shape;112;p6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Heuristica" panose="02020703060705020204" pitchFamily="18" charset="0"/>
                <a:ea typeface="Merriweather"/>
                <a:cs typeface="Merriweather"/>
                <a:sym typeface="Merriweather"/>
              </a:rPr>
              <a:t>Eesmärk</a:t>
            </a:r>
            <a:endParaRPr dirty="0">
              <a:latin typeface="Heuristica" panose="02020703060705020204" pitchFamily="18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113" name="Google Shape;113;p6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7800">
              <a:lnSpc>
                <a:spcPct val="90000"/>
              </a:lnSpc>
              <a:buClr>
                <a:schemeClr val="dk1"/>
              </a:buClr>
              <a:buSzPts val="2800"/>
            </a:pPr>
            <a:r>
              <a:rPr lang="et-EE" sz="2800" dirty="0">
                <a:latin typeface="HK Grotesk" panose="00000500000000000000" pitchFamily="50" charset="0"/>
              </a:rPr>
              <a:t>Viidata loogika- või faktiveale</a:t>
            </a:r>
            <a:endParaRPr sz="2800" dirty="0">
              <a:latin typeface="HK Grotesk" panose="00000500000000000000" pitchFamily="50" charset="0"/>
            </a:endParaRPr>
          </a:p>
          <a:p>
            <a:pPr marL="171450" indent="-17780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800"/>
            </a:pPr>
            <a:r>
              <a:rPr lang="et-EE" sz="2800" dirty="0">
                <a:latin typeface="HK Grotesk" panose="00000500000000000000" pitchFamily="50" charset="0"/>
              </a:rPr>
              <a:t>Selgitada, kuidas sinu võistkonna materjal juba lükkab ümber hetkel räägitavat</a:t>
            </a:r>
            <a:endParaRPr dirty="0">
              <a:latin typeface="HK Grotesk" panose="00000500000000000000" pitchFamily="50" charset="0"/>
            </a:endParaRPr>
          </a:p>
          <a:p>
            <a:pPr marL="171450" indent="-17780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800"/>
            </a:pPr>
            <a:r>
              <a:rPr lang="et-EE" sz="2800" dirty="0">
                <a:latin typeface="HK Grotesk" panose="00000500000000000000" pitchFamily="50" charset="0"/>
              </a:rPr>
              <a:t>Tuua väitlusesse uut materjali</a:t>
            </a:r>
            <a:endParaRPr dirty="0">
              <a:latin typeface="HK Grotesk" panose="00000500000000000000" pitchFamily="50" charset="0"/>
            </a:endParaRPr>
          </a:p>
          <a:p>
            <a:pPr marL="171450" indent="-17780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800"/>
            </a:pPr>
            <a:r>
              <a:rPr lang="et-EE" sz="2800" dirty="0">
                <a:latin typeface="HK Grotesk" panose="00000500000000000000" pitchFamily="50" charset="0"/>
              </a:rPr>
              <a:t>Taastutvustada oma võistkonna materjal väitluse hilisemas osas (eriti BP-s esimesel lauapoolel)</a:t>
            </a:r>
            <a:endParaRPr dirty="0">
              <a:latin typeface="HK Grotesk" panose="00000500000000000000" pitchFamily="50" charset="0"/>
            </a:endParaRPr>
          </a:p>
          <a:p>
            <a:pPr marL="171450" indent="-17780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800"/>
            </a:pPr>
            <a:r>
              <a:rPr lang="et-EE" sz="2800" dirty="0">
                <a:latin typeface="HK Grotesk" panose="00000500000000000000" pitchFamily="50" charset="0"/>
              </a:rPr>
              <a:t>Panna kõneleja ebamugavasse olukorda</a:t>
            </a:r>
            <a:endParaRPr dirty="0">
              <a:latin typeface="HK Grotesk" panose="00000500000000000000" pitchFamily="50" charset="0"/>
            </a:endParaRPr>
          </a:p>
          <a:p>
            <a:pPr marL="171450" indent="-17780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800"/>
            </a:pPr>
            <a:r>
              <a:rPr lang="et-EE" sz="2800" dirty="0">
                <a:latin typeface="HK Grotesk" panose="00000500000000000000" pitchFamily="50" charset="0"/>
              </a:rPr>
              <a:t>Võita väitlus</a:t>
            </a:r>
            <a:endParaRPr dirty="0">
              <a:latin typeface="HK Grotesk" panose="00000500000000000000" pitchFamily="50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8" name="Google Shape;118;p7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Heuristica" panose="02020703060705020204" pitchFamily="18" charset="0"/>
                <a:ea typeface="Merriweather"/>
                <a:cs typeface="Merriweather"/>
                <a:sym typeface="Merriweather"/>
              </a:rPr>
              <a:t>Vahemärkuste tüübid</a:t>
            </a:r>
            <a:endParaRPr dirty="0">
              <a:latin typeface="Heuristica" panose="02020703060705020204" pitchFamily="18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119" name="Google Shape;119;p7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</a:rPr>
              <a:t>Küsimus</a:t>
            </a:r>
            <a:endParaRPr sz="2800" dirty="0">
              <a:latin typeface="HK Grotesk" panose="00000500000000000000" pitchFamily="50" charset="0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„Kas pornofilmide vaatajad võtavad seal nähtust eeskuju?”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</a:rPr>
              <a:t>Ümberlüke</a:t>
            </a:r>
            <a:endParaRPr sz="2800" dirty="0">
              <a:latin typeface="HK Grotesk" panose="00000500000000000000" pitchFamily="50" charset="0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„Naiste madalam maksumäär julgustaks neid tööle minema, mistõttu kogu maksutulu ei kahaneks.“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</a:rPr>
              <a:t>Argument</a:t>
            </a:r>
            <a:endParaRPr sz="2800" dirty="0">
              <a:latin typeface="HK Grotesk" panose="00000500000000000000" pitchFamily="50" charset="0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„Laiendades ÜRO Julgeolekunõukogu liikmeskonda muudame ju otsustamise veel aeglasemaks?“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" name="Google Shape;124;p8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Heuristica" panose="02020703060705020204" pitchFamily="18" charset="0"/>
                <a:ea typeface="Merriweather"/>
                <a:cs typeface="Merriweather"/>
                <a:sym typeface="Merriweather"/>
              </a:rPr>
              <a:t>Sisu</a:t>
            </a:r>
            <a:endParaRPr dirty="0">
              <a:latin typeface="Heuristica" panose="02020703060705020204" pitchFamily="18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125" name="Google Shape;125;p8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dirty="0">
                <a:latin typeface="HK Grotesk" panose="00000500000000000000" pitchFamily="50" charset="0"/>
              </a:rPr>
              <a:t>Mõistlik on kirjutada vahemärkus enda jaoks paberile.</a:t>
            </a:r>
            <a:endParaRPr sz="2800" dirty="0">
              <a:latin typeface="HK Grotesk" panose="00000500000000000000" pitchFamily="50" charset="0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Nii ei unune see seistes ja küsimist oodates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Suudad selle selgelt sõnastada, eriti pingelises olukorras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514350" indent="0">
              <a:lnSpc>
                <a:spcPct val="90000"/>
              </a:lnSpc>
              <a:spcBef>
                <a:spcPts val="375"/>
              </a:spcBef>
              <a:buNone/>
            </a:pPr>
            <a:endParaRPr sz="2800" dirty="0">
              <a:latin typeface="HK Grotesk" panose="00000500000000000000" pitchFamily="50" charset="0"/>
            </a:endParaRPr>
          </a:p>
          <a:p>
            <a:pPr marL="171450" indent="-171450">
              <a:lnSpc>
                <a:spcPct val="90000"/>
              </a:lnSpc>
              <a:spcBef>
                <a:spcPts val="750"/>
              </a:spcBef>
              <a:buClr>
                <a:schemeClr val="dk1"/>
              </a:buClr>
              <a:buSzPts val="2100"/>
              <a:buFont typeface="Arial"/>
              <a:buChar char="●"/>
            </a:pPr>
            <a:r>
              <a:rPr lang="et-EE" sz="2800" i="1" dirty="0">
                <a:latin typeface="HK Grotesk" panose="00000500000000000000" pitchFamily="50" charset="0"/>
              </a:rPr>
              <a:t>Jah-ei</a:t>
            </a:r>
            <a:r>
              <a:rPr lang="et-EE" sz="2800" dirty="0">
                <a:latin typeface="HK Grotesk" panose="00000500000000000000" pitchFamily="50" charset="0"/>
              </a:rPr>
              <a:t>-küsimused ei ole eriti praktilised</a:t>
            </a:r>
            <a:endParaRPr sz="2800" dirty="0">
              <a:latin typeface="HK Grotesk" panose="00000500000000000000" pitchFamily="50" charset="0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○"/>
            </a:pP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Neile saab anda ainult </a:t>
            </a:r>
            <a:r>
              <a:rPr lang="et-EE" sz="2800" i="1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jah-ei-</a:t>
            </a:r>
            <a:r>
              <a:rPr lang="et-EE" sz="28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vastuseid ☺</a:t>
            </a:r>
            <a:endParaRPr sz="28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Google Shape;130;p9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>
              <a:lnSpc>
                <a:spcPct val="90000"/>
              </a:lnSpc>
              <a:buSzPts val="3300"/>
            </a:pPr>
            <a:r>
              <a:rPr lang="et-EE" dirty="0">
                <a:latin typeface="Heuristica" panose="02020703060705020204" pitchFamily="18" charset="0"/>
                <a:ea typeface="Merriweather"/>
                <a:cs typeface="Merriweather"/>
                <a:sym typeface="Merriweather"/>
              </a:rPr>
              <a:t>Ajastus, 1/2</a:t>
            </a:r>
            <a:endParaRPr dirty="0">
              <a:latin typeface="Heuristica" panose="02020703060705020204" pitchFamily="18" charset="0"/>
              <a:ea typeface="Merriweather"/>
              <a:cs typeface="Merriweather"/>
              <a:sym typeface="Merriweather"/>
            </a:endParaRPr>
          </a:p>
        </p:txBody>
      </p:sp>
      <p:sp>
        <p:nvSpPr>
          <p:cNvPr id="131" name="Google Shape;131;p9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171450" indent="-171450">
              <a:lnSpc>
                <a:spcPct val="90000"/>
              </a:lnSpc>
              <a:buClr>
                <a:schemeClr val="dk1"/>
              </a:buClr>
              <a:buSzPts val="2100"/>
              <a:buFont typeface="Arial"/>
              <a:buChar char="•"/>
            </a:pPr>
            <a:r>
              <a:rPr lang="et-EE" sz="2800" dirty="0">
                <a:latin typeface="HK Grotesk" panose="00000500000000000000" pitchFamily="50" charset="0"/>
              </a:rPr>
              <a:t>Miks ja millal peaks vahemärkust pakkuma?</a:t>
            </a:r>
            <a:endParaRPr sz="2800" dirty="0">
              <a:latin typeface="HK Grotesk" panose="00000500000000000000" pitchFamily="50" charset="0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Kohe pärast kaitstud aja lõppemist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Üllatusena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Samas ei ole kõneleja veel sisuni jõudnud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PM-kõnes plaani täpsustamiseks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Enne, kui kõneleja alustab järgmise argumendi selgitamist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Seal on hetk, mil kõneleja mõtleb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Head väitlejad on selleks siiski valmis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514350" lvl="1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800"/>
              <a:buFont typeface="Arial"/>
              <a:buChar char="–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Kui kõneleja palub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See on üldjuhul halb stiil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  <a:p>
            <a:pPr marL="857250" lvl="2" indent="-171450">
              <a:lnSpc>
                <a:spcPct val="90000"/>
              </a:lnSpc>
              <a:spcBef>
                <a:spcPts val="375"/>
              </a:spcBef>
              <a:buClr>
                <a:schemeClr val="dk1"/>
              </a:buClr>
              <a:buSzPts val="1500"/>
              <a:buFont typeface="Arial"/>
              <a:buChar char="•"/>
            </a:pPr>
            <a:r>
              <a:rPr lang="et-EE" sz="2000" dirty="0">
                <a:latin typeface="HK Grotesk" panose="00000500000000000000" pitchFamily="50" charset="0"/>
                <a:ea typeface="Arial"/>
                <a:cs typeface="Arial"/>
                <a:sym typeface="Arial"/>
              </a:rPr>
              <a:t>Mõtle midagi eelnevalt välja, et vajadusel oleks olemas</a:t>
            </a:r>
            <a:endParaRPr sz="2000" dirty="0">
              <a:latin typeface="HK Grotesk" panose="00000500000000000000" pitchFamily="50" charset="0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Vaitlusselts Kollane">
  <a:themeElements>
    <a:clrScheme name="Vaitluselts">
      <a:dk1>
        <a:srgbClr val="000000"/>
      </a:dk1>
      <a:lt1>
        <a:srgbClr val="FFFFFF"/>
      </a:lt1>
      <a:dk2>
        <a:srgbClr val="000000"/>
      </a:dk2>
      <a:lt2>
        <a:srgbClr val="FFFFFF"/>
      </a:lt2>
      <a:accent1>
        <a:srgbClr val="F5D773"/>
      </a:accent1>
      <a:accent2>
        <a:srgbClr val="D4E8FF"/>
      </a:accent2>
      <a:accent3>
        <a:srgbClr val="D3FFDD"/>
      </a:accent3>
      <a:accent4>
        <a:srgbClr val="FFD7BE"/>
      </a:accent4>
      <a:accent5>
        <a:srgbClr val="A698FF"/>
      </a:accent5>
      <a:accent6>
        <a:srgbClr val="EF6474"/>
      </a:accent6>
      <a:hlink>
        <a:srgbClr val="A698FF"/>
      </a:hlink>
      <a:folHlink>
        <a:srgbClr val="A698FF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510</Words>
  <Application>Microsoft Office PowerPoint</Application>
  <PresentationFormat>Widescreen</PresentationFormat>
  <Paragraphs>86</Paragraphs>
  <Slides>12</Slides>
  <Notes>12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Questrial</vt:lpstr>
      <vt:lpstr>Heuristica</vt:lpstr>
      <vt:lpstr>HK Grotesk</vt:lpstr>
      <vt:lpstr>Merriweather</vt:lpstr>
      <vt:lpstr>Vaitlusselts Kollane</vt:lpstr>
      <vt:lpstr>Vahemärkused</vt:lpstr>
      <vt:lpstr>Definitsioon</vt:lpstr>
      <vt:lpstr>Reeglid</vt:lpstr>
      <vt:lpstr>Stiil – vahemärkuste pakkumine</vt:lpstr>
      <vt:lpstr>Stiil – vahemärkuste vastuvõtmine</vt:lpstr>
      <vt:lpstr>Eesmärk</vt:lpstr>
      <vt:lpstr>Vahemärkuste tüübid</vt:lpstr>
      <vt:lpstr>Sisu</vt:lpstr>
      <vt:lpstr>Ajastus, 1/2</vt:lpstr>
      <vt:lpstr>Ajastus 2/2</vt:lpstr>
      <vt:lpstr>Tiimitöö</vt:lpstr>
      <vt:lpstr>Vahemärkustele vastamine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Vahemärkused</dc:title>
  <dc:creator>Martin Küüsmaa</dc:creator>
  <cp:lastModifiedBy>Karoliine Pruul</cp:lastModifiedBy>
  <cp:revision>1</cp:revision>
  <dcterms:created xsi:type="dcterms:W3CDTF">2010-12-20T13:01:29Z</dcterms:created>
  <dcterms:modified xsi:type="dcterms:W3CDTF">2022-04-13T14:19:36Z</dcterms:modified>
</cp:coreProperties>
</file>