
<file path=[Content_Types].xml><?xml version="1.0" encoding="utf-8"?>
<Types xmlns="http://schemas.openxmlformats.org/package/2006/content-types">
  <Default Extension="bin" ContentType="application/vnd.openxmlformats-officedocument.oleObject"/>
  <Default Extension="emf" ContentType="image/x-emf"/>
  <Default Extension="fntdata" ContentType="application/x-fontdata"/>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embeddedFontLst>
    <p:embeddedFont>
      <p:font typeface="Heuristica" panose="02020703060705020204" pitchFamily="18" charset="0"/>
      <p:boldItalic r:id="rId17"/>
    </p:embeddedFont>
    <p:embeddedFont>
      <p:font typeface="HK Grotesk" panose="00000500000000000000" pitchFamily="50" charset="0"/>
      <p:regular r:id="rId18"/>
    </p:embeddedFont>
    <p:embeddedFont>
      <p:font typeface="Merriweather" panose="00000500000000000000" pitchFamily="2" charset="0"/>
      <p:regular r:id="rId19"/>
      <p:bold r:id="rId20"/>
      <p:italic r:id="rId21"/>
      <p:boldItalic r:id="rId22"/>
    </p:embeddedFont>
    <p:embeddedFont>
      <p:font typeface="Questrial" pitchFamily="2" charset="0"/>
      <p:regular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6" roundtripDataSignature="AMtx7mgiIWZPtLQanBk+X0WuVoS96FuHWg=="/>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rin Pollimann" initials="" lastIdx="2" clrIdx="0"/>
  <p:cmAuthor id="1" name="Karoliine Pruul" initials="KP" lastIdx="1" clrIdx="1">
    <p:extLst>
      <p:ext uri="{19B8F6BF-5375-455C-9EA6-DF929625EA0E}">
        <p15:presenceInfo xmlns:p15="http://schemas.microsoft.com/office/powerpoint/2012/main" userId="8fac942f95d5a85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1" d="100"/>
          <a:sy n="101" d="100"/>
        </p:scale>
        <p:origin x="954"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26" Type="http://customschemas.google.com/relationships/presentationmetadata" Target="metadata"/><Relationship Id="rId3" Type="http://schemas.openxmlformats.org/officeDocument/2006/relationships/slide" Target="slides/slide2.xml"/><Relationship Id="rId21" Type="http://schemas.openxmlformats.org/officeDocument/2006/relationships/font" Target="fonts/font5.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7.fntdata"/><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3.fntdata"/><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6.fntdata"/><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0" name="Google Shape;8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da41c508f5_0_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da41c508f5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da41c508f5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 name="Google Shape;140;gda41c508f5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da41c508f5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6" name="Google Shape;146;gda41c508f5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da41c508f5_0_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 name="Google Shape;152;gda41c508f5_0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da41c508f5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 name="Google Shape;158;gda41c508f5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6" name="Google Shape;86;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2" name="Google Shape;92;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8" name="Google Shape;98;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4" name="Google Shape;104;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0" name="Google Shape;110;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da41c508f5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da41c508f5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da41c508f5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da41c508f5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8" name="Google Shape;128;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Avaslaid" type="title">
  <p:cSld name="TITLE">
    <p:bg>
      <p:bgPr>
        <a:blipFill>
          <a:blip r:embed="rId2">
            <a:alphaModFix/>
          </a:blip>
          <a:stretch>
            <a:fillRect/>
          </a:stretch>
        </a:blipFill>
        <a:effectLst/>
      </p:bgPr>
    </p:bg>
    <p:spTree>
      <p:nvGrpSpPr>
        <p:cNvPr id="1" name="Shape 9"/>
        <p:cNvGrpSpPr/>
        <p:nvPr/>
      </p:nvGrpSpPr>
      <p:grpSpPr>
        <a:xfrm>
          <a:off x="0" y="0"/>
          <a:ext cx="0" cy="0"/>
          <a:chOff x="0" y="0"/>
          <a:chExt cx="0" cy="0"/>
        </a:xfrm>
      </p:grpSpPr>
      <p:sp>
        <p:nvSpPr>
          <p:cNvPr id="10" name="Google Shape;10;g10e122009b2_0_4"/>
          <p:cNvSpPr txBox="1">
            <a:spLocks noGrp="1"/>
          </p:cNvSpPr>
          <p:nvPr>
            <p:ph type="ctrTitle"/>
          </p:nvPr>
        </p:nvSpPr>
        <p:spPr>
          <a:xfrm>
            <a:off x="719985" y="3314567"/>
            <a:ext cx="8869600" cy="1957200"/>
          </a:xfrm>
          <a:prstGeom prst="rect">
            <a:avLst/>
          </a:prstGeom>
          <a:noFill/>
          <a:ln>
            <a:noFill/>
          </a:ln>
        </p:spPr>
        <p:txBody>
          <a:bodyPr spcFirstLastPara="1" wrap="square" lIns="91425" tIns="91425" rIns="91425" bIns="91425" anchor="b" anchorCtr="0">
            <a:normAutofit/>
          </a:bodyPr>
          <a:lstStyle>
            <a:lvl1pPr lvl="0" algn="l">
              <a:lnSpc>
                <a:spcPct val="100000"/>
              </a:lnSpc>
              <a:spcBef>
                <a:spcPts val="0"/>
              </a:spcBef>
              <a:spcAft>
                <a:spcPts val="0"/>
              </a:spcAft>
              <a:buSzPts val="4200"/>
              <a:buFont typeface="Merriweather"/>
              <a:buNone/>
              <a:defRPr sz="4200" b="1" i="1">
                <a:latin typeface="Arial"/>
                <a:ea typeface="Arial"/>
                <a:cs typeface="Arial"/>
                <a:sym typeface="Arial"/>
              </a:defRPr>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11" name="Google Shape;11;g10e122009b2_0_4"/>
          <p:cNvSpPr txBox="1">
            <a:spLocks noGrp="1"/>
          </p:cNvSpPr>
          <p:nvPr>
            <p:ph type="subTitle" idx="1"/>
          </p:nvPr>
        </p:nvSpPr>
        <p:spPr>
          <a:xfrm>
            <a:off x="720000" y="5340631"/>
            <a:ext cx="5431600" cy="10569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Clr>
                <a:schemeClr val="dk1"/>
              </a:buClr>
              <a:buSzPts val="2400"/>
              <a:buFont typeface="Questrial"/>
              <a:buNone/>
              <a:defRPr sz="2400">
                <a:solidFill>
                  <a:schemeClr val="dk1"/>
                </a:solidFill>
                <a:latin typeface="Arial"/>
                <a:ea typeface="Arial"/>
                <a:cs typeface="Arial"/>
                <a:sym typeface="Arial"/>
              </a:defRPr>
            </a:lvl1pPr>
            <a:lvl2pPr lvl="1" algn="l">
              <a:lnSpc>
                <a:spcPct val="100000"/>
              </a:lnSpc>
              <a:spcBef>
                <a:spcPts val="0"/>
              </a:spcBef>
              <a:spcAft>
                <a:spcPts val="0"/>
              </a:spcAft>
              <a:buSzPts val="2800"/>
              <a:buNone/>
              <a:defRPr sz="2800"/>
            </a:lvl2pPr>
            <a:lvl3pPr lvl="2" algn="l">
              <a:lnSpc>
                <a:spcPct val="100000"/>
              </a:lnSpc>
              <a:spcBef>
                <a:spcPts val="0"/>
              </a:spcBef>
              <a:spcAft>
                <a:spcPts val="0"/>
              </a:spcAft>
              <a:buSzPts val="2800"/>
              <a:buNone/>
              <a:defRPr sz="2800"/>
            </a:lvl3pPr>
            <a:lvl4pPr lvl="3" algn="l">
              <a:lnSpc>
                <a:spcPct val="100000"/>
              </a:lnSpc>
              <a:spcBef>
                <a:spcPts val="0"/>
              </a:spcBef>
              <a:spcAft>
                <a:spcPts val="0"/>
              </a:spcAft>
              <a:buSzPts val="2800"/>
              <a:buNone/>
              <a:defRPr sz="2800"/>
            </a:lvl4pPr>
            <a:lvl5pPr lvl="4" algn="l">
              <a:lnSpc>
                <a:spcPct val="100000"/>
              </a:lnSpc>
              <a:spcBef>
                <a:spcPts val="0"/>
              </a:spcBef>
              <a:spcAft>
                <a:spcPts val="0"/>
              </a:spcAft>
              <a:buSzPts val="2800"/>
              <a:buNone/>
              <a:defRPr sz="2800"/>
            </a:lvl5pPr>
            <a:lvl6pPr lvl="5" algn="l">
              <a:lnSpc>
                <a:spcPct val="100000"/>
              </a:lnSpc>
              <a:spcBef>
                <a:spcPts val="0"/>
              </a:spcBef>
              <a:spcAft>
                <a:spcPts val="0"/>
              </a:spcAft>
              <a:buSzPts val="2800"/>
              <a:buNone/>
              <a:defRPr sz="2800"/>
            </a:lvl6pPr>
            <a:lvl7pPr lvl="6" algn="l">
              <a:lnSpc>
                <a:spcPct val="100000"/>
              </a:lnSpc>
              <a:spcBef>
                <a:spcPts val="0"/>
              </a:spcBef>
              <a:spcAft>
                <a:spcPts val="0"/>
              </a:spcAft>
              <a:buSzPts val="2800"/>
              <a:buNone/>
              <a:defRPr sz="2800"/>
            </a:lvl7pPr>
            <a:lvl8pPr lvl="7" algn="l">
              <a:lnSpc>
                <a:spcPct val="100000"/>
              </a:lnSpc>
              <a:spcBef>
                <a:spcPts val="0"/>
              </a:spcBef>
              <a:spcAft>
                <a:spcPts val="0"/>
              </a:spcAft>
              <a:buSzPts val="2800"/>
              <a:buNone/>
              <a:defRPr sz="2800"/>
            </a:lvl8pPr>
            <a:lvl9pPr lvl="8" algn="l">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Ainutl pilt">
  <p:cSld name="CAPTION_ONLY_1">
    <p:spTree>
      <p:nvGrpSpPr>
        <p:cNvPr id="1" name="Shape 40"/>
        <p:cNvGrpSpPr/>
        <p:nvPr/>
      </p:nvGrpSpPr>
      <p:grpSpPr>
        <a:xfrm>
          <a:off x="0" y="0"/>
          <a:ext cx="0" cy="0"/>
          <a:chOff x="0" y="0"/>
          <a:chExt cx="0" cy="0"/>
        </a:xfrm>
      </p:grpSpPr>
      <p:sp>
        <p:nvSpPr>
          <p:cNvPr id="41" name="Google Shape;41;g10e122009b2_0_35"/>
          <p:cNvSpPr>
            <a:spLocks noGrp="1"/>
          </p:cNvSpPr>
          <p:nvPr>
            <p:ph type="pic" idx="2"/>
          </p:nvPr>
        </p:nvSpPr>
        <p:spPr>
          <a:xfrm>
            <a:off x="720000" y="0"/>
            <a:ext cx="11472000" cy="6858000"/>
          </a:xfrm>
          <a:prstGeom prst="rect">
            <a:avLst/>
          </a:prstGeom>
          <a:noFill/>
          <a:ln>
            <a:noFill/>
          </a:ln>
        </p:spPr>
      </p:sp>
      <p:sp>
        <p:nvSpPr>
          <p:cNvPr id="42" name="Google Shape;42;g10e122009b2_0_35"/>
          <p:cNvSpPr/>
          <p:nvPr/>
        </p:nvSpPr>
        <p:spPr>
          <a:xfrm>
            <a:off x="-25700" y="-25700"/>
            <a:ext cx="745600" cy="6883500"/>
          </a:xfrm>
          <a:prstGeom prst="rect">
            <a:avLst/>
          </a:prstGeom>
          <a:solidFill>
            <a:srgbClr val="F5D77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orient="horz" pos="756" userDrawn="1">
          <p15:clr>
            <a:srgbClr val="FA7B17"/>
          </p15:clr>
        </p15:guide>
        <p15:guide id="2" pos="453" userDrawn="1">
          <p15:clr>
            <a:srgbClr val="FA7B17"/>
          </p15:clr>
        </p15:guide>
        <p15:guide id="3" pos="7227" userDrawn="1">
          <p15:clr>
            <a:srgbClr val="FA7B17"/>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Pilt + Pildi pealkiri">
  <p:cSld name="CAPTION_ONLY">
    <p:spTree>
      <p:nvGrpSpPr>
        <p:cNvPr id="1" name="Shape 43"/>
        <p:cNvGrpSpPr/>
        <p:nvPr/>
      </p:nvGrpSpPr>
      <p:grpSpPr>
        <a:xfrm>
          <a:off x="0" y="0"/>
          <a:ext cx="0" cy="0"/>
          <a:chOff x="0" y="0"/>
          <a:chExt cx="0" cy="0"/>
        </a:xfrm>
      </p:grpSpPr>
      <p:sp>
        <p:nvSpPr>
          <p:cNvPr id="44" name="Google Shape;44;g10e122009b2_0_38"/>
          <p:cNvSpPr txBox="1">
            <a:spLocks noGrp="1"/>
          </p:cNvSpPr>
          <p:nvPr>
            <p:ph type="body" idx="1"/>
          </p:nvPr>
        </p:nvSpPr>
        <p:spPr>
          <a:xfrm>
            <a:off x="2098800" y="5833437"/>
            <a:ext cx="7998400" cy="806700"/>
          </a:xfrm>
          <a:prstGeom prst="rect">
            <a:avLst/>
          </a:prstGeom>
          <a:noFill/>
          <a:ln>
            <a:noFill/>
          </a:ln>
        </p:spPr>
        <p:txBody>
          <a:bodyPr spcFirstLastPara="1" wrap="square" lIns="91425" tIns="91425" rIns="91425" bIns="91425" anchor="ctr" anchorCtr="0">
            <a:normAutofit/>
          </a:bodyPr>
          <a:lstStyle>
            <a:lvl1pPr marL="457200" lvl="0" indent="-228600" algn="ctr">
              <a:lnSpc>
                <a:spcPct val="100000"/>
              </a:lnSpc>
              <a:spcBef>
                <a:spcPts val="0"/>
              </a:spcBef>
              <a:spcAft>
                <a:spcPts val="0"/>
              </a:spcAft>
              <a:buSzPts val="1600"/>
              <a:buFont typeface="Questrial"/>
              <a:buNone/>
              <a:defRPr sz="1600" i="1">
                <a:latin typeface="Arial"/>
                <a:ea typeface="Arial"/>
                <a:cs typeface="Arial"/>
                <a:sym typeface="Arial"/>
              </a:defRPr>
            </a:lvl1pPr>
          </a:lstStyle>
          <a:p>
            <a:endParaRPr/>
          </a:p>
        </p:txBody>
      </p:sp>
      <p:sp>
        <p:nvSpPr>
          <p:cNvPr id="45" name="Google Shape;45;g10e122009b2_0_38"/>
          <p:cNvSpPr>
            <a:spLocks noGrp="1"/>
          </p:cNvSpPr>
          <p:nvPr>
            <p:ph type="pic" idx="2"/>
          </p:nvPr>
        </p:nvSpPr>
        <p:spPr>
          <a:xfrm>
            <a:off x="720000" y="719200"/>
            <a:ext cx="10752000" cy="5008800"/>
          </a:xfrm>
          <a:prstGeom prst="rect">
            <a:avLst/>
          </a:prstGeom>
          <a:noFill/>
          <a:ln>
            <a:noFill/>
          </a:ln>
        </p:spPr>
      </p:sp>
      <p:sp>
        <p:nvSpPr>
          <p:cNvPr id="46" name="Google Shape;46;g10e122009b2_0_38"/>
          <p:cNvSpPr/>
          <p:nvPr/>
        </p:nvSpPr>
        <p:spPr>
          <a:xfrm>
            <a:off x="-25700" y="-25700"/>
            <a:ext cx="745600" cy="6883500"/>
          </a:xfrm>
          <a:prstGeom prst="rect">
            <a:avLst/>
          </a:prstGeom>
          <a:solidFill>
            <a:srgbClr val="F5D77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orient="horz" pos="756" userDrawn="1">
          <p15:clr>
            <a:srgbClr val="FA7B17"/>
          </p15:clr>
        </p15:guide>
        <p15:guide id="2" pos="453" userDrawn="1">
          <p15:clr>
            <a:srgbClr val="FA7B17"/>
          </p15:clr>
        </p15:guide>
        <p15:guide id="3" pos="7227" userDrawn="1">
          <p15:clr>
            <a:srgbClr val="FA7B17"/>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Pilt + Pilt">
  <p:cSld name="CAPTION_ONLY_1_1_1">
    <p:bg>
      <p:bgPr>
        <a:solidFill>
          <a:schemeClr val="lt1"/>
        </a:solidFill>
        <a:effectLst/>
      </p:bgPr>
    </p:bg>
    <p:spTree>
      <p:nvGrpSpPr>
        <p:cNvPr id="1" name="Shape 47"/>
        <p:cNvGrpSpPr/>
        <p:nvPr/>
      </p:nvGrpSpPr>
      <p:grpSpPr>
        <a:xfrm>
          <a:off x="0" y="0"/>
          <a:ext cx="0" cy="0"/>
          <a:chOff x="0" y="0"/>
          <a:chExt cx="0" cy="0"/>
        </a:xfrm>
      </p:grpSpPr>
      <p:sp>
        <p:nvSpPr>
          <p:cNvPr id="48" name="Google Shape;48;g10e122009b2_0_42"/>
          <p:cNvSpPr>
            <a:spLocks noGrp="1"/>
          </p:cNvSpPr>
          <p:nvPr>
            <p:ph type="pic" idx="2"/>
          </p:nvPr>
        </p:nvSpPr>
        <p:spPr>
          <a:xfrm>
            <a:off x="720000" y="-167"/>
            <a:ext cx="5520800" cy="6858000"/>
          </a:xfrm>
          <a:prstGeom prst="rect">
            <a:avLst/>
          </a:prstGeom>
          <a:noFill/>
          <a:ln>
            <a:noFill/>
          </a:ln>
        </p:spPr>
      </p:sp>
      <p:sp>
        <p:nvSpPr>
          <p:cNvPr id="49" name="Google Shape;49;g10e122009b2_0_42"/>
          <p:cNvSpPr/>
          <p:nvPr/>
        </p:nvSpPr>
        <p:spPr>
          <a:xfrm>
            <a:off x="-43567" y="-25700"/>
            <a:ext cx="763200" cy="6883500"/>
          </a:xfrm>
          <a:prstGeom prst="rect">
            <a:avLst/>
          </a:prstGeom>
          <a:solidFill>
            <a:srgbClr val="F5D77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0" name="Google Shape;50;g10e122009b2_0_42"/>
          <p:cNvSpPr>
            <a:spLocks noGrp="1"/>
          </p:cNvSpPr>
          <p:nvPr>
            <p:ph type="pic" idx="3"/>
          </p:nvPr>
        </p:nvSpPr>
        <p:spPr>
          <a:xfrm>
            <a:off x="6671300" y="-13067"/>
            <a:ext cx="5520800" cy="6883500"/>
          </a:xfrm>
          <a:prstGeom prst="rect">
            <a:avLst/>
          </a:prstGeom>
          <a:noFill/>
          <a:ln>
            <a:noFill/>
          </a:ln>
        </p:spPr>
      </p:sp>
    </p:spTree>
  </p:cSld>
  <p:clrMapOvr>
    <a:masterClrMapping/>
  </p:clrMapOvr>
  <p:extLst>
    <p:ext uri="{DCECCB84-F9BA-43D5-87BE-67443E8EF086}">
      <p15:sldGuideLst xmlns:p15="http://schemas.microsoft.com/office/powerpoint/2012/main">
        <p15:guide id="1" pos="453" userDrawn="1">
          <p15:clr>
            <a:srgbClr val="FA7B17"/>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Pealkiri + Pilt 1">
  <p:cSld name="TITLE_AND_BODY_2_1_1_1">
    <p:bg>
      <p:bgPr>
        <a:blipFill>
          <a:blip r:embed="rId2">
            <a:alphaModFix/>
          </a:blip>
          <a:stretch>
            <a:fillRect/>
          </a:stretch>
        </a:blipFill>
        <a:effectLst/>
      </p:bgPr>
    </p:bg>
    <p:spTree>
      <p:nvGrpSpPr>
        <p:cNvPr id="1" name="Shape 51"/>
        <p:cNvGrpSpPr/>
        <p:nvPr/>
      </p:nvGrpSpPr>
      <p:grpSpPr>
        <a:xfrm>
          <a:off x="0" y="0"/>
          <a:ext cx="0" cy="0"/>
          <a:chOff x="0" y="0"/>
          <a:chExt cx="0" cy="0"/>
        </a:xfrm>
      </p:grpSpPr>
      <p:sp>
        <p:nvSpPr>
          <p:cNvPr id="52" name="Google Shape;52;g10e122009b2_0_46"/>
          <p:cNvSpPr txBox="1">
            <a:spLocks noGrp="1"/>
          </p:cNvSpPr>
          <p:nvPr>
            <p:ph type="title"/>
          </p:nvPr>
        </p:nvSpPr>
        <p:spPr>
          <a:xfrm>
            <a:off x="720000" y="593367"/>
            <a:ext cx="9720000" cy="7635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700"/>
              <a:buFont typeface="Merriweather"/>
              <a:buNone/>
              <a:defRPr sz="2700" b="1" i="1">
                <a:latin typeface="Arial"/>
                <a:ea typeface="Arial"/>
                <a:cs typeface="Arial"/>
                <a:sym typeface="Arial"/>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53" name="Google Shape;53;g10e122009b2_0_46"/>
          <p:cNvSpPr>
            <a:spLocks noGrp="1"/>
          </p:cNvSpPr>
          <p:nvPr>
            <p:ph type="pic" idx="2"/>
          </p:nvPr>
        </p:nvSpPr>
        <p:spPr>
          <a:xfrm>
            <a:off x="720000" y="1553967"/>
            <a:ext cx="10133200" cy="3172800"/>
          </a:xfrm>
          <a:prstGeom prst="rect">
            <a:avLst/>
          </a:prstGeom>
          <a:noFill/>
          <a:ln>
            <a:noFill/>
          </a:ln>
        </p:spPr>
      </p:sp>
      <p:sp>
        <p:nvSpPr>
          <p:cNvPr id="54" name="Google Shape;54;g10e122009b2_0_46"/>
          <p:cNvSpPr/>
          <p:nvPr/>
        </p:nvSpPr>
        <p:spPr>
          <a:xfrm>
            <a:off x="0" y="-64200"/>
            <a:ext cx="745600" cy="6921900"/>
          </a:xfrm>
          <a:prstGeom prst="rect">
            <a:avLst/>
          </a:prstGeom>
          <a:solidFill>
            <a:srgbClr val="F5D77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5" name="Google Shape;55;g10e122009b2_0_46"/>
          <p:cNvSpPr txBox="1">
            <a:spLocks noGrp="1"/>
          </p:cNvSpPr>
          <p:nvPr>
            <p:ph type="body" idx="1"/>
          </p:nvPr>
        </p:nvSpPr>
        <p:spPr>
          <a:xfrm>
            <a:off x="721900" y="5028367"/>
            <a:ext cx="10133200" cy="12045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Font typeface="Questrial"/>
              <a:buChar char="●"/>
              <a:defRPr>
                <a:latin typeface="Arial"/>
                <a:ea typeface="Arial"/>
                <a:cs typeface="Arial"/>
                <a:sym typeface="Arial"/>
              </a:defRPr>
            </a:lvl1pPr>
            <a:lvl2pPr marL="914400" lvl="1" indent="-317500" algn="l">
              <a:lnSpc>
                <a:spcPct val="115000"/>
              </a:lnSpc>
              <a:spcBef>
                <a:spcPts val="0"/>
              </a:spcBef>
              <a:spcAft>
                <a:spcPts val="0"/>
              </a:spcAft>
              <a:buSzPts val="1400"/>
              <a:buFont typeface="Questrial"/>
              <a:buChar char="○"/>
              <a:defRPr>
                <a:latin typeface="Questrial"/>
                <a:ea typeface="Questrial"/>
                <a:cs typeface="Questrial"/>
                <a:sym typeface="Questrial"/>
              </a:defRPr>
            </a:lvl2pPr>
            <a:lvl3pPr marL="1371600" lvl="2" indent="-317500" algn="l">
              <a:lnSpc>
                <a:spcPct val="115000"/>
              </a:lnSpc>
              <a:spcBef>
                <a:spcPts val="0"/>
              </a:spcBef>
              <a:spcAft>
                <a:spcPts val="0"/>
              </a:spcAft>
              <a:buSzPts val="1400"/>
              <a:buFont typeface="Questrial"/>
              <a:buChar char="■"/>
              <a:defRPr>
                <a:latin typeface="Questrial"/>
                <a:ea typeface="Questrial"/>
                <a:cs typeface="Questrial"/>
                <a:sym typeface="Questrial"/>
              </a:defRPr>
            </a:lvl3pPr>
            <a:lvl4pPr marL="1828800" lvl="3" indent="-317500" algn="l">
              <a:lnSpc>
                <a:spcPct val="115000"/>
              </a:lnSpc>
              <a:spcBef>
                <a:spcPts val="0"/>
              </a:spcBef>
              <a:spcAft>
                <a:spcPts val="0"/>
              </a:spcAft>
              <a:buSzPts val="1400"/>
              <a:buFont typeface="Questrial"/>
              <a:buChar char="●"/>
              <a:defRPr>
                <a:latin typeface="Questrial"/>
                <a:ea typeface="Questrial"/>
                <a:cs typeface="Questrial"/>
                <a:sym typeface="Questrial"/>
              </a:defRPr>
            </a:lvl4pPr>
            <a:lvl5pPr marL="2286000" lvl="4" indent="-317500" algn="l">
              <a:lnSpc>
                <a:spcPct val="115000"/>
              </a:lnSpc>
              <a:spcBef>
                <a:spcPts val="0"/>
              </a:spcBef>
              <a:spcAft>
                <a:spcPts val="0"/>
              </a:spcAft>
              <a:buSzPts val="1400"/>
              <a:buFont typeface="Questrial"/>
              <a:buChar char="○"/>
              <a:defRPr>
                <a:latin typeface="Questrial"/>
                <a:ea typeface="Questrial"/>
                <a:cs typeface="Questrial"/>
                <a:sym typeface="Questrial"/>
              </a:defRPr>
            </a:lvl5pPr>
            <a:lvl6pPr marL="2743200" lvl="5" indent="-317500" algn="l">
              <a:lnSpc>
                <a:spcPct val="115000"/>
              </a:lnSpc>
              <a:spcBef>
                <a:spcPts val="0"/>
              </a:spcBef>
              <a:spcAft>
                <a:spcPts val="0"/>
              </a:spcAft>
              <a:buSzPts val="1400"/>
              <a:buFont typeface="Questrial"/>
              <a:buChar char="■"/>
              <a:defRPr>
                <a:latin typeface="Questrial"/>
                <a:ea typeface="Questrial"/>
                <a:cs typeface="Questrial"/>
                <a:sym typeface="Questrial"/>
              </a:defRPr>
            </a:lvl6pPr>
            <a:lvl7pPr marL="3200400" lvl="6" indent="-317500" algn="l">
              <a:lnSpc>
                <a:spcPct val="115000"/>
              </a:lnSpc>
              <a:spcBef>
                <a:spcPts val="0"/>
              </a:spcBef>
              <a:spcAft>
                <a:spcPts val="0"/>
              </a:spcAft>
              <a:buSzPts val="1400"/>
              <a:buFont typeface="Questrial"/>
              <a:buChar char="●"/>
              <a:defRPr>
                <a:latin typeface="Questrial"/>
                <a:ea typeface="Questrial"/>
                <a:cs typeface="Questrial"/>
                <a:sym typeface="Questrial"/>
              </a:defRPr>
            </a:lvl7pPr>
            <a:lvl8pPr marL="3657600" lvl="7" indent="-317500" algn="l">
              <a:lnSpc>
                <a:spcPct val="115000"/>
              </a:lnSpc>
              <a:spcBef>
                <a:spcPts val="0"/>
              </a:spcBef>
              <a:spcAft>
                <a:spcPts val="0"/>
              </a:spcAft>
              <a:buSzPts val="1400"/>
              <a:buFont typeface="Questrial"/>
              <a:buChar char="○"/>
              <a:defRPr>
                <a:latin typeface="Questrial"/>
                <a:ea typeface="Questrial"/>
                <a:cs typeface="Questrial"/>
                <a:sym typeface="Questrial"/>
              </a:defRPr>
            </a:lvl8pPr>
            <a:lvl9pPr marL="4114800" lvl="8" indent="-317500" algn="l">
              <a:lnSpc>
                <a:spcPct val="115000"/>
              </a:lnSpc>
              <a:spcBef>
                <a:spcPts val="0"/>
              </a:spcBef>
              <a:spcAft>
                <a:spcPts val="0"/>
              </a:spcAft>
              <a:buSzPts val="1400"/>
              <a:buFont typeface="Questrial"/>
              <a:buChar char="■"/>
              <a:defRPr>
                <a:latin typeface="Questrial"/>
                <a:ea typeface="Questrial"/>
                <a:cs typeface="Questrial"/>
                <a:sym typeface="Questrial"/>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Pealkiri + Pilt">
  <p:cSld name="TITLE_AND_BODY_2_1_1">
    <p:bg>
      <p:bgPr>
        <a:blipFill>
          <a:blip r:embed="rId2">
            <a:alphaModFix/>
          </a:blip>
          <a:stretch>
            <a:fillRect/>
          </a:stretch>
        </a:blipFill>
        <a:effectLst/>
      </p:bgPr>
    </p:bg>
    <p:spTree>
      <p:nvGrpSpPr>
        <p:cNvPr id="1" name="Shape 56"/>
        <p:cNvGrpSpPr/>
        <p:nvPr/>
      </p:nvGrpSpPr>
      <p:grpSpPr>
        <a:xfrm>
          <a:off x="0" y="0"/>
          <a:ext cx="0" cy="0"/>
          <a:chOff x="0" y="0"/>
          <a:chExt cx="0" cy="0"/>
        </a:xfrm>
      </p:grpSpPr>
      <p:sp>
        <p:nvSpPr>
          <p:cNvPr id="57" name="Google Shape;57;g10e122009b2_0_51"/>
          <p:cNvSpPr txBox="1">
            <a:spLocks noGrp="1"/>
          </p:cNvSpPr>
          <p:nvPr>
            <p:ph type="title"/>
          </p:nvPr>
        </p:nvSpPr>
        <p:spPr>
          <a:xfrm>
            <a:off x="720000" y="593367"/>
            <a:ext cx="9720000" cy="7635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700"/>
              <a:buFont typeface="Merriweather"/>
              <a:buNone/>
              <a:defRPr sz="2700" b="1" i="1">
                <a:latin typeface="Arial"/>
                <a:ea typeface="Arial"/>
                <a:cs typeface="Arial"/>
                <a:sym typeface="Arial"/>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58" name="Google Shape;58;g10e122009b2_0_51"/>
          <p:cNvSpPr>
            <a:spLocks noGrp="1"/>
          </p:cNvSpPr>
          <p:nvPr>
            <p:ph type="pic" idx="2"/>
          </p:nvPr>
        </p:nvSpPr>
        <p:spPr>
          <a:xfrm>
            <a:off x="720000" y="1553967"/>
            <a:ext cx="10133200" cy="4555200"/>
          </a:xfrm>
          <a:prstGeom prst="rect">
            <a:avLst/>
          </a:prstGeom>
          <a:noFill/>
          <a:ln>
            <a:noFill/>
          </a:ln>
        </p:spPr>
      </p:sp>
      <p:sp>
        <p:nvSpPr>
          <p:cNvPr id="59" name="Google Shape;59;g10e122009b2_0_51"/>
          <p:cNvSpPr/>
          <p:nvPr/>
        </p:nvSpPr>
        <p:spPr>
          <a:xfrm>
            <a:off x="-25700" y="-25700"/>
            <a:ext cx="745600" cy="6883500"/>
          </a:xfrm>
          <a:prstGeom prst="rect">
            <a:avLst/>
          </a:prstGeom>
          <a:solidFill>
            <a:srgbClr val="F5D77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pos="453" userDrawn="1">
          <p15:clr>
            <a:srgbClr val="FA7B17"/>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Pealkiri + Tekst + Pilt">
  <p:cSld name="TITLE_AND_BODY_2_1">
    <p:bg>
      <p:bgPr>
        <a:blipFill>
          <a:blip r:embed="rId2">
            <a:alphaModFix/>
          </a:blip>
          <a:stretch>
            <a:fillRect/>
          </a:stretch>
        </a:blipFill>
        <a:effectLst/>
      </p:bgPr>
    </p:bg>
    <p:spTree>
      <p:nvGrpSpPr>
        <p:cNvPr id="1" name="Shape 60"/>
        <p:cNvGrpSpPr/>
        <p:nvPr/>
      </p:nvGrpSpPr>
      <p:grpSpPr>
        <a:xfrm>
          <a:off x="0" y="0"/>
          <a:ext cx="0" cy="0"/>
          <a:chOff x="0" y="0"/>
          <a:chExt cx="0" cy="0"/>
        </a:xfrm>
      </p:grpSpPr>
      <p:sp>
        <p:nvSpPr>
          <p:cNvPr id="61" name="Google Shape;61;g10e122009b2_0_55"/>
          <p:cNvSpPr txBox="1">
            <a:spLocks noGrp="1"/>
          </p:cNvSpPr>
          <p:nvPr>
            <p:ph type="title"/>
          </p:nvPr>
        </p:nvSpPr>
        <p:spPr>
          <a:xfrm>
            <a:off x="720000" y="593367"/>
            <a:ext cx="9720000" cy="7635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700"/>
              <a:buFont typeface="Merriweather"/>
              <a:buNone/>
              <a:defRPr sz="2700" b="1" i="1">
                <a:latin typeface="Arial"/>
                <a:ea typeface="Arial"/>
                <a:cs typeface="Arial"/>
                <a:sym typeface="Arial"/>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62" name="Google Shape;62;g10e122009b2_0_55"/>
          <p:cNvSpPr txBox="1">
            <a:spLocks noGrp="1"/>
          </p:cNvSpPr>
          <p:nvPr>
            <p:ph type="body" idx="1"/>
          </p:nvPr>
        </p:nvSpPr>
        <p:spPr>
          <a:xfrm>
            <a:off x="720000" y="1536633"/>
            <a:ext cx="4890400" cy="45552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Clr>
                <a:srgbClr val="F5D773"/>
              </a:buClr>
              <a:buSzPts val="1800"/>
              <a:buFont typeface="Questrial"/>
              <a:buChar char="●"/>
              <a:defRPr>
                <a:latin typeface="Arial"/>
                <a:ea typeface="Arial"/>
                <a:cs typeface="Arial"/>
                <a:sym typeface="Arial"/>
              </a:defRPr>
            </a:lvl1pPr>
            <a:lvl2pPr marL="914400" lvl="1" indent="-317500" algn="l">
              <a:lnSpc>
                <a:spcPct val="115000"/>
              </a:lnSpc>
              <a:spcBef>
                <a:spcPts val="0"/>
              </a:spcBef>
              <a:spcAft>
                <a:spcPts val="0"/>
              </a:spcAft>
              <a:buSzPts val="1400"/>
              <a:buFont typeface="Questrial"/>
              <a:buChar char="○"/>
              <a:defRPr>
                <a:latin typeface="Questrial"/>
                <a:ea typeface="Questrial"/>
                <a:cs typeface="Questrial"/>
                <a:sym typeface="Questrial"/>
              </a:defRPr>
            </a:lvl2pPr>
            <a:lvl3pPr marL="1371600" lvl="2" indent="-317500" algn="l">
              <a:lnSpc>
                <a:spcPct val="115000"/>
              </a:lnSpc>
              <a:spcBef>
                <a:spcPts val="0"/>
              </a:spcBef>
              <a:spcAft>
                <a:spcPts val="0"/>
              </a:spcAft>
              <a:buSzPts val="1400"/>
              <a:buFont typeface="Questrial"/>
              <a:buChar char="■"/>
              <a:defRPr>
                <a:latin typeface="Questrial"/>
                <a:ea typeface="Questrial"/>
                <a:cs typeface="Questrial"/>
                <a:sym typeface="Questrial"/>
              </a:defRPr>
            </a:lvl3pPr>
            <a:lvl4pPr marL="1828800" lvl="3" indent="-317500" algn="l">
              <a:lnSpc>
                <a:spcPct val="115000"/>
              </a:lnSpc>
              <a:spcBef>
                <a:spcPts val="0"/>
              </a:spcBef>
              <a:spcAft>
                <a:spcPts val="0"/>
              </a:spcAft>
              <a:buSzPts val="1400"/>
              <a:buFont typeface="Questrial"/>
              <a:buChar char="●"/>
              <a:defRPr>
                <a:latin typeface="Questrial"/>
                <a:ea typeface="Questrial"/>
                <a:cs typeface="Questrial"/>
                <a:sym typeface="Questrial"/>
              </a:defRPr>
            </a:lvl4pPr>
            <a:lvl5pPr marL="2286000" lvl="4" indent="-317500" algn="l">
              <a:lnSpc>
                <a:spcPct val="115000"/>
              </a:lnSpc>
              <a:spcBef>
                <a:spcPts val="0"/>
              </a:spcBef>
              <a:spcAft>
                <a:spcPts val="0"/>
              </a:spcAft>
              <a:buSzPts val="1400"/>
              <a:buFont typeface="Questrial"/>
              <a:buChar char="○"/>
              <a:defRPr>
                <a:latin typeface="Questrial"/>
                <a:ea typeface="Questrial"/>
                <a:cs typeface="Questrial"/>
                <a:sym typeface="Questrial"/>
              </a:defRPr>
            </a:lvl5pPr>
            <a:lvl6pPr marL="2743200" lvl="5" indent="-317500" algn="l">
              <a:lnSpc>
                <a:spcPct val="115000"/>
              </a:lnSpc>
              <a:spcBef>
                <a:spcPts val="0"/>
              </a:spcBef>
              <a:spcAft>
                <a:spcPts val="0"/>
              </a:spcAft>
              <a:buSzPts val="1400"/>
              <a:buFont typeface="Questrial"/>
              <a:buChar char="■"/>
              <a:defRPr>
                <a:latin typeface="Questrial"/>
                <a:ea typeface="Questrial"/>
                <a:cs typeface="Questrial"/>
                <a:sym typeface="Questrial"/>
              </a:defRPr>
            </a:lvl6pPr>
            <a:lvl7pPr marL="3200400" lvl="6" indent="-317500" algn="l">
              <a:lnSpc>
                <a:spcPct val="115000"/>
              </a:lnSpc>
              <a:spcBef>
                <a:spcPts val="0"/>
              </a:spcBef>
              <a:spcAft>
                <a:spcPts val="0"/>
              </a:spcAft>
              <a:buSzPts val="1400"/>
              <a:buFont typeface="Questrial"/>
              <a:buChar char="●"/>
              <a:defRPr>
                <a:latin typeface="Questrial"/>
                <a:ea typeface="Questrial"/>
                <a:cs typeface="Questrial"/>
                <a:sym typeface="Questrial"/>
              </a:defRPr>
            </a:lvl7pPr>
            <a:lvl8pPr marL="3657600" lvl="7" indent="-317500" algn="l">
              <a:lnSpc>
                <a:spcPct val="115000"/>
              </a:lnSpc>
              <a:spcBef>
                <a:spcPts val="0"/>
              </a:spcBef>
              <a:spcAft>
                <a:spcPts val="0"/>
              </a:spcAft>
              <a:buSzPts val="1400"/>
              <a:buFont typeface="Questrial"/>
              <a:buChar char="○"/>
              <a:defRPr>
                <a:latin typeface="Questrial"/>
                <a:ea typeface="Questrial"/>
                <a:cs typeface="Questrial"/>
                <a:sym typeface="Questrial"/>
              </a:defRPr>
            </a:lvl8pPr>
            <a:lvl9pPr marL="4114800" lvl="8" indent="-317500" algn="l">
              <a:lnSpc>
                <a:spcPct val="115000"/>
              </a:lnSpc>
              <a:spcBef>
                <a:spcPts val="0"/>
              </a:spcBef>
              <a:spcAft>
                <a:spcPts val="0"/>
              </a:spcAft>
              <a:buSzPts val="1400"/>
              <a:buFont typeface="Questrial"/>
              <a:buChar char="■"/>
              <a:defRPr>
                <a:latin typeface="Questrial"/>
                <a:ea typeface="Questrial"/>
                <a:cs typeface="Questrial"/>
                <a:sym typeface="Questrial"/>
              </a:defRPr>
            </a:lvl9pPr>
          </a:lstStyle>
          <a:p>
            <a:endParaRPr/>
          </a:p>
        </p:txBody>
      </p:sp>
      <p:sp>
        <p:nvSpPr>
          <p:cNvPr id="63" name="Google Shape;63;g10e122009b2_0_55"/>
          <p:cNvSpPr>
            <a:spLocks noGrp="1"/>
          </p:cNvSpPr>
          <p:nvPr>
            <p:ph type="pic" idx="2"/>
          </p:nvPr>
        </p:nvSpPr>
        <p:spPr>
          <a:xfrm>
            <a:off x="5963048" y="1553976"/>
            <a:ext cx="4890400" cy="4555200"/>
          </a:xfrm>
          <a:prstGeom prst="rect">
            <a:avLst/>
          </a:prstGeom>
          <a:noFill/>
          <a:ln>
            <a:noFill/>
          </a:ln>
        </p:spPr>
      </p:sp>
      <p:sp>
        <p:nvSpPr>
          <p:cNvPr id="64" name="Google Shape;64;g10e122009b2_0_55"/>
          <p:cNvSpPr/>
          <p:nvPr/>
        </p:nvSpPr>
        <p:spPr>
          <a:xfrm>
            <a:off x="-25700" y="-25700"/>
            <a:ext cx="745600" cy="6883500"/>
          </a:xfrm>
          <a:prstGeom prst="rect">
            <a:avLst/>
          </a:prstGeom>
          <a:solidFill>
            <a:srgbClr val="F5D77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pos="453" userDrawn="1">
          <p15:clr>
            <a:srgbClr val="FA7B17"/>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Pilt + teksti tulp">
  <p:cSld name="CAPTION_ONLY_1_1">
    <p:bg>
      <p:bgPr>
        <a:blipFill>
          <a:blip r:embed="rId2">
            <a:alphaModFix/>
          </a:blip>
          <a:stretch>
            <a:fillRect/>
          </a:stretch>
        </a:blipFill>
        <a:effectLst/>
      </p:bgPr>
    </p:bg>
    <p:spTree>
      <p:nvGrpSpPr>
        <p:cNvPr id="1" name="Shape 65"/>
        <p:cNvGrpSpPr/>
        <p:nvPr/>
      </p:nvGrpSpPr>
      <p:grpSpPr>
        <a:xfrm>
          <a:off x="0" y="0"/>
          <a:ext cx="0" cy="0"/>
          <a:chOff x="0" y="0"/>
          <a:chExt cx="0" cy="0"/>
        </a:xfrm>
      </p:grpSpPr>
      <p:sp>
        <p:nvSpPr>
          <p:cNvPr id="66" name="Google Shape;66;g10e122009b2_0_60"/>
          <p:cNvSpPr>
            <a:spLocks noGrp="1"/>
          </p:cNvSpPr>
          <p:nvPr>
            <p:ph type="pic" idx="2"/>
          </p:nvPr>
        </p:nvSpPr>
        <p:spPr>
          <a:xfrm>
            <a:off x="720000" y="0"/>
            <a:ext cx="5066400" cy="6858000"/>
          </a:xfrm>
          <a:prstGeom prst="rect">
            <a:avLst/>
          </a:prstGeom>
          <a:noFill/>
          <a:ln>
            <a:noFill/>
          </a:ln>
        </p:spPr>
      </p:sp>
      <p:sp>
        <p:nvSpPr>
          <p:cNvPr id="67" name="Google Shape;67;g10e122009b2_0_60"/>
          <p:cNvSpPr/>
          <p:nvPr/>
        </p:nvSpPr>
        <p:spPr>
          <a:xfrm>
            <a:off x="-25700" y="-25700"/>
            <a:ext cx="745600" cy="6883500"/>
          </a:xfrm>
          <a:prstGeom prst="rect">
            <a:avLst/>
          </a:prstGeom>
          <a:solidFill>
            <a:srgbClr val="F5D77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8" name="Google Shape;68;g10e122009b2_0_60"/>
          <p:cNvSpPr txBox="1">
            <a:spLocks noGrp="1"/>
          </p:cNvSpPr>
          <p:nvPr>
            <p:ph type="body" idx="1"/>
          </p:nvPr>
        </p:nvSpPr>
        <p:spPr>
          <a:xfrm>
            <a:off x="6105289" y="1202067"/>
            <a:ext cx="4748000" cy="49179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Char char="●"/>
              <a:defRPr>
                <a:latin typeface="Arial"/>
                <a:ea typeface="Arial"/>
                <a:cs typeface="Arial"/>
                <a:sym typeface="Arial"/>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Tree>
  </p:cSld>
  <p:clrMapOvr>
    <a:masterClrMapping/>
  </p:clrMapOvr>
  <p:extLst>
    <p:ext uri="{DCECCB84-F9BA-43D5-87BE-67443E8EF086}">
      <p15:sldGuideLst xmlns:p15="http://schemas.microsoft.com/office/powerpoint/2012/main">
        <p15:guide id="1" pos="453" userDrawn="1">
          <p15:clr>
            <a:srgbClr val="FA7B17"/>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type="blank">
  <p:cSld name="BLANK">
    <p:bg>
      <p:bgPr>
        <a:blipFill>
          <a:blip r:embed="rId2">
            <a:alphaModFix/>
          </a:blip>
          <a:stretch>
            <a:fillRect/>
          </a:stretch>
        </a:blipFill>
        <a:effectLst/>
      </p:bgPr>
    </p:bg>
    <p:spTree>
      <p:nvGrpSpPr>
        <p:cNvPr id="1" name="Shape 69"/>
        <p:cNvGrpSpPr/>
        <p:nvPr/>
      </p:nvGrpSpPr>
      <p:grpSpPr>
        <a:xfrm>
          <a:off x="0" y="0"/>
          <a:ext cx="0" cy="0"/>
          <a:chOff x="0" y="0"/>
          <a:chExt cx="0" cy="0"/>
        </a:xfrm>
      </p:grpSpPr>
      <p:sp>
        <p:nvSpPr>
          <p:cNvPr id="70" name="Google Shape;70;g10e122009b2_0_64"/>
          <p:cNvSpPr txBox="1">
            <a:spLocks noGrp="1"/>
          </p:cNvSpPr>
          <p:nvPr>
            <p:ph type="sldNum" idx="12"/>
          </p:nvPr>
        </p:nvSpPr>
        <p:spPr>
          <a:xfrm>
            <a:off x="11296611" y="6217623"/>
            <a:ext cx="731600" cy="5247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t-EE" smtClean="0"/>
              <a:pPr/>
              <a:t>‹#›</a:t>
            </a:fld>
            <a:endParaRPr lang="et-EE"/>
          </a:p>
        </p:txBody>
      </p:sp>
      <p:sp>
        <p:nvSpPr>
          <p:cNvPr id="71" name="Google Shape;71;g10e122009b2_0_64"/>
          <p:cNvSpPr/>
          <p:nvPr/>
        </p:nvSpPr>
        <p:spPr>
          <a:xfrm>
            <a:off x="-11600" y="-25700"/>
            <a:ext cx="731600" cy="6883500"/>
          </a:xfrm>
          <a:prstGeom prst="rect">
            <a:avLst/>
          </a:prstGeom>
          <a:solidFill>
            <a:srgbClr val="F5D77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Pealkiri ja sisu" type="obj">
  <p:cSld name="OBJECT">
    <p:spTree>
      <p:nvGrpSpPr>
        <p:cNvPr id="1" name="Shape 72"/>
        <p:cNvGrpSpPr/>
        <p:nvPr/>
      </p:nvGrpSpPr>
      <p:grpSpPr>
        <a:xfrm>
          <a:off x="0" y="0"/>
          <a:ext cx="0" cy="0"/>
          <a:chOff x="0" y="0"/>
          <a:chExt cx="0" cy="0"/>
        </a:xfrm>
      </p:grpSpPr>
      <p:sp>
        <p:nvSpPr>
          <p:cNvPr id="73" name="Google Shape;73;g10e122009b2_0_67"/>
          <p:cNvSpPr txBox="1">
            <a:spLocks noGrp="1"/>
          </p:cNvSpPr>
          <p:nvPr>
            <p:ph type="title"/>
          </p:nvPr>
        </p:nvSpPr>
        <p:spPr>
          <a:xfrm>
            <a:off x="838200" y="365126"/>
            <a:ext cx="10515600" cy="13257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4" name="Google Shape;74;g10e122009b2_0_67"/>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lvl1pPr marL="457200" lvl="0" indent="-342900" algn="l" rtl="0">
              <a:lnSpc>
                <a:spcPct val="90000"/>
              </a:lnSpc>
              <a:spcBef>
                <a:spcPts val="750"/>
              </a:spcBef>
              <a:spcAft>
                <a:spcPts val="0"/>
              </a:spcAft>
              <a:buClr>
                <a:schemeClr val="dk1"/>
              </a:buClr>
              <a:buSzPts val="1800"/>
              <a:buChar char="●"/>
              <a:defRPr/>
            </a:lvl1pPr>
            <a:lvl2pPr marL="914400" lvl="1" indent="-342900" algn="l" rtl="0">
              <a:lnSpc>
                <a:spcPct val="90000"/>
              </a:lnSpc>
              <a:spcBef>
                <a:spcPts val="375"/>
              </a:spcBef>
              <a:spcAft>
                <a:spcPts val="0"/>
              </a:spcAft>
              <a:buClr>
                <a:schemeClr val="dk1"/>
              </a:buClr>
              <a:buSzPts val="1800"/>
              <a:buChar char="○"/>
              <a:defRPr/>
            </a:lvl2pPr>
            <a:lvl3pPr marL="1371600" lvl="2" indent="-342900" algn="l" rtl="0">
              <a:lnSpc>
                <a:spcPct val="90000"/>
              </a:lnSpc>
              <a:spcBef>
                <a:spcPts val="375"/>
              </a:spcBef>
              <a:spcAft>
                <a:spcPts val="0"/>
              </a:spcAft>
              <a:buClr>
                <a:schemeClr val="dk1"/>
              </a:buClr>
              <a:buSzPts val="1800"/>
              <a:buChar char="■"/>
              <a:defRPr/>
            </a:lvl3pPr>
            <a:lvl4pPr marL="1828800" lvl="3" indent="-342900" algn="l" rtl="0">
              <a:lnSpc>
                <a:spcPct val="90000"/>
              </a:lnSpc>
              <a:spcBef>
                <a:spcPts val="375"/>
              </a:spcBef>
              <a:spcAft>
                <a:spcPts val="0"/>
              </a:spcAft>
              <a:buClr>
                <a:schemeClr val="dk1"/>
              </a:buClr>
              <a:buSzPts val="1800"/>
              <a:buChar char="●"/>
              <a:defRPr/>
            </a:lvl4pPr>
            <a:lvl5pPr marL="2286000" lvl="4" indent="-342900" algn="l" rtl="0">
              <a:lnSpc>
                <a:spcPct val="90000"/>
              </a:lnSpc>
              <a:spcBef>
                <a:spcPts val="375"/>
              </a:spcBef>
              <a:spcAft>
                <a:spcPts val="0"/>
              </a:spcAft>
              <a:buClr>
                <a:schemeClr val="dk1"/>
              </a:buClr>
              <a:buSzPts val="1800"/>
              <a:buChar char="○"/>
              <a:defRPr/>
            </a:lvl5pPr>
            <a:lvl6pPr marL="2743200" lvl="5" indent="-342900" algn="l" rtl="0">
              <a:lnSpc>
                <a:spcPct val="90000"/>
              </a:lnSpc>
              <a:spcBef>
                <a:spcPts val="375"/>
              </a:spcBef>
              <a:spcAft>
                <a:spcPts val="0"/>
              </a:spcAft>
              <a:buClr>
                <a:schemeClr val="dk1"/>
              </a:buClr>
              <a:buSzPts val="1800"/>
              <a:buChar char="■"/>
              <a:defRPr/>
            </a:lvl6pPr>
            <a:lvl7pPr marL="3200400" lvl="6" indent="-342900" algn="l" rtl="0">
              <a:lnSpc>
                <a:spcPct val="90000"/>
              </a:lnSpc>
              <a:spcBef>
                <a:spcPts val="375"/>
              </a:spcBef>
              <a:spcAft>
                <a:spcPts val="0"/>
              </a:spcAft>
              <a:buClr>
                <a:schemeClr val="dk1"/>
              </a:buClr>
              <a:buSzPts val="1800"/>
              <a:buChar char="●"/>
              <a:defRPr/>
            </a:lvl7pPr>
            <a:lvl8pPr marL="3657600" lvl="7" indent="-342900" algn="l" rtl="0">
              <a:lnSpc>
                <a:spcPct val="90000"/>
              </a:lnSpc>
              <a:spcBef>
                <a:spcPts val="375"/>
              </a:spcBef>
              <a:spcAft>
                <a:spcPts val="0"/>
              </a:spcAft>
              <a:buClr>
                <a:schemeClr val="dk1"/>
              </a:buClr>
              <a:buSzPts val="1800"/>
              <a:buChar char="○"/>
              <a:defRPr/>
            </a:lvl8pPr>
            <a:lvl9pPr marL="4114800" lvl="8" indent="-342900" algn="l" rtl="0">
              <a:lnSpc>
                <a:spcPct val="90000"/>
              </a:lnSpc>
              <a:spcBef>
                <a:spcPts val="375"/>
              </a:spcBef>
              <a:spcAft>
                <a:spcPts val="0"/>
              </a:spcAft>
              <a:buClr>
                <a:schemeClr val="dk1"/>
              </a:buClr>
              <a:buSzPts val="1800"/>
              <a:buChar char="■"/>
              <a:defRPr/>
            </a:lvl9pPr>
          </a:lstStyle>
          <a:p>
            <a:endParaRPr/>
          </a:p>
        </p:txBody>
      </p:sp>
      <p:sp>
        <p:nvSpPr>
          <p:cNvPr id="75" name="Google Shape;75;g10e122009b2_0_67"/>
          <p:cNvSpPr txBox="1">
            <a:spLocks noGrp="1"/>
          </p:cNvSpPr>
          <p:nvPr>
            <p:ph type="dt" idx="10"/>
          </p:nvPr>
        </p:nvSpPr>
        <p:spPr>
          <a:xfrm>
            <a:off x="838200" y="6356351"/>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76" name="Google Shape;76;g10e122009b2_0_67"/>
          <p:cNvSpPr txBox="1">
            <a:spLocks noGrp="1"/>
          </p:cNvSpPr>
          <p:nvPr>
            <p:ph type="ftr" idx="11"/>
          </p:nvPr>
        </p:nvSpPr>
        <p:spPr>
          <a:xfrm>
            <a:off x="4038600" y="6356351"/>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77" name="Google Shape;77;g10e122009b2_0_67"/>
          <p:cNvSpPr txBox="1">
            <a:spLocks noGrp="1"/>
          </p:cNvSpPr>
          <p:nvPr>
            <p:ph type="sldNum" idx="12"/>
          </p:nvPr>
        </p:nvSpPr>
        <p:spPr>
          <a:xfrm>
            <a:off x="8610600" y="6356351"/>
            <a:ext cx="2743200" cy="365100"/>
          </a:xfrm>
          <a:prstGeom prst="rect">
            <a:avLst/>
          </a:prstGeom>
          <a:noFill/>
          <a:ln>
            <a:noFill/>
          </a:ln>
        </p:spPr>
        <p:txBody>
          <a:bodyPr spcFirstLastPara="1" wrap="square" lIns="91425" tIns="45700" rIns="91425" bIns="45700" anchor="ctr" anchorCtr="0">
            <a:norm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fld id="{00000000-1234-1234-1234-123412341234}" type="slidenum">
              <a:rPr lang="et-EE" smtClean="0"/>
              <a:pPr/>
              <a:t>‹#›</a:t>
            </a:fld>
            <a:endParaRPr lang="et-E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Avaslaid + Rahastaja">
  <p:cSld name="TITLE_1">
    <p:bg>
      <p:bgPr>
        <a:blipFill>
          <a:blip r:embed="rId2">
            <a:alphaModFix/>
          </a:blip>
          <a:stretch>
            <a:fillRect/>
          </a:stretch>
        </a:blipFill>
        <a:effectLst/>
      </p:bgPr>
    </p:bg>
    <p:spTree>
      <p:nvGrpSpPr>
        <p:cNvPr id="1" name="Shape 12"/>
        <p:cNvGrpSpPr/>
        <p:nvPr/>
      </p:nvGrpSpPr>
      <p:grpSpPr>
        <a:xfrm>
          <a:off x="0" y="0"/>
          <a:ext cx="0" cy="0"/>
          <a:chOff x="0" y="0"/>
          <a:chExt cx="0" cy="0"/>
        </a:xfrm>
      </p:grpSpPr>
      <p:sp>
        <p:nvSpPr>
          <p:cNvPr id="13" name="Google Shape;13;g10e122009b2_0_7"/>
          <p:cNvSpPr txBox="1">
            <a:spLocks noGrp="1"/>
          </p:cNvSpPr>
          <p:nvPr>
            <p:ph type="ctrTitle"/>
          </p:nvPr>
        </p:nvSpPr>
        <p:spPr>
          <a:xfrm>
            <a:off x="719985" y="3314567"/>
            <a:ext cx="8869600" cy="1957200"/>
          </a:xfrm>
          <a:prstGeom prst="rect">
            <a:avLst/>
          </a:prstGeom>
          <a:noFill/>
          <a:ln>
            <a:noFill/>
          </a:ln>
        </p:spPr>
        <p:txBody>
          <a:bodyPr spcFirstLastPara="1" wrap="square" lIns="91425" tIns="91425" rIns="91425" bIns="91425" anchor="b" anchorCtr="0">
            <a:normAutofit/>
          </a:bodyPr>
          <a:lstStyle>
            <a:lvl1pPr lvl="0" algn="l">
              <a:lnSpc>
                <a:spcPct val="100000"/>
              </a:lnSpc>
              <a:spcBef>
                <a:spcPts val="0"/>
              </a:spcBef>
              <a:spcAft>
                <a:spcPts val="0"/>
              </a:spcAft>
              <a:buSzPts val="4200"/>
              <a:buFont typeface="Merriweather"/>
              <a:buNone/>
              <a:defRPr sz="4200" b="1" i="1">
                <a:latin typeface="Arial"/>
                <a:ea typeface="Arial"/>
                <a:cs typeface="Arial"/>
                <a:sym typeface="Arial"/>
              </a:defRPr>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14" name="Google Shape;14;g10e122009b2_0_7"/>
          <p:cNvSpPr txBox="1">
            <a:spLocks noGrp="1"/>
          </p:cNvSpPr>
          <p:nvPr>
            <p:ph type="subTitle" idx="1"/>
          </p:nvPr>
        </p:nvSpPr>
        <p:spPr>
          <a:xfrm>
            <a:off x="720000" y="5340631"/>
            <a:ext cx="5431600" cy="10569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Clr>
                <a:schemeClr val="dk1"/>
              </a:buClr>
              <a:buSzPts val="2400"/>
              <a:buFont typeface="Questrial"/>
              <a:buNone/>
              <a:defRPr sz="2400">
                <a:solidFill>
                  <a:schemeClr val="dk1"/>
                </a:solidFill>
                <a:latin typeface="Arial"/>
                <a:ea typeface="Arial"/>
                <a:cs typeface="Arial"/>
                <a:sym typeface="Arial"/>
              </a:defRPr>
            </a:lvl1pPr>
            <a:lvl2pPr lvl="1" algn="l">
              <a:lnSpc>
                <a:spcPct val="100000"/>
              </a:lnSpc>
              <a:spcBef>
                <a:spcPts val="0"/>
              </a:spcBef>
              <a:spcAft>
                <a:spcPts val="0"/>
              </a:spcAft>
              <a:buSzPts val="2800"/>
              <a:buNone/>
              <a:defRPr sz="2800"/>
            </a:lvl2pPr>
            <a:lvl3pPr lvl="2" algn="l">
              <a:lnSpc>
                <a:spcPct val="100000"/>
              </a:lnSpc>
              <a:spcBef>
                <a:spcPts val="0"/>
              </a:spcBef>
              <a:spcAft>
                <a:spcPts val="0"/>
              </a:spcAft>
              <a:buSzPts val="2800"/>
              <a:buNone/>
              <a:defRPr sz="2800"/>
            </a:lvl3pPr>
            <a:lvl4pPr lvl="3" algn="l">
              <a:lnSpc>
                <a:spcPct val="100000"/>
              </a:lnSpc>
              <a:spcBef>
                <a:spcPts val="0"/>
              </a:spcBef>
              <a:spcAft>
                <a:spcPts val="0"/>
              </a:spcAft>
              <a:buSzPts val="2800"/>
              <a:buNone/>
              <a:defRPr sz="2800"/>
            </a:lvl4pPr>
            <a:lvl5pPr lvl="4" algn="l">
              <a:lnSpc>
                <a:spcPct val="100000"/>
              </a:lnSpc>
              <a:spcBef>
                <a:spcPts val="0"/>
              </a:spcBef>
              <a:spcAft>
                <a:spcPts val="0"/>
              </a:spcAft>
              <a:buSzPts val="2800"/>
              <a:buNone/>
              <a:defRPr sz="2800"/>
            </a:lvl5pPr>
            <a:lvl6pPr lvl="5" algn="l">
              <a:lnSpc>
                <a:spcPct val="100000"/>
              </a:lnSpc>
              <a:spcBef>
                <a:spcPts val="0"/>
              </a:spcBef>
              <a:spcAft>
                <a:spcPts val="0"/>
              </a:spcAft>
              <a:buSzPts val="2800"/>
              <a:buNone/>
              <a:defRPr sz="2800"/>
            </a:lvl6pPr>
            <a:lvl7pPr lvl="6" algn="l">
              <a:lnSpc>
                <a:spcPct val="100000"/>
              </a:lnSpc>
              <a:spcBef>
                <a:spcPts val="0"/>
              </a:spcBef>
              <a:spcAft>
                <a:spcPts val="0"/>
              </a:spcAft>
              <a:buSzPts val="2800"/>
              <a:buNone/>
              <a:defRPr sz="2800"/>
            </a:lvl7pPr>
            <a:lvl8pPr lvl="7" algn="l">
              <a:lnSpc>
                <a:spcPct val="100000"/>
              </a:lnSpc>
              <a:spcBef>
                <a:spcPts val="0"/>
              </a:spcBef>
              <a:spcAft>
                <a:spcPts val="0"/>
              </a:spcAft>
              <a:buSzPts val="2800"/>
              <a:buNone/>
              <a:defRPr sz="2800"/>
            </a:lvl8pPr>
            <a:lvl9pPr lvl="8" algn="l">
              <a:lnSpc>
                <a:spcPct val="100000"/>
              </a:lnSpc>
              <a:spcBef>
                <a:spcPts val="0"/>
              </a:spcBef>
              <a:spcAft>
                <a:spcPts val="0"/>
              </a:spcAft>
              <a:buSzPts val="2800"/>
              <a:buNone/>
              <a:defRPr sz="2800"/>
            </a:lvl9pPr>
          </a:lstStyle>
          <a:p>
            <a:endParaRPr/>
          </a:p>
        </p:txBody>
      </p:sp>
      <p:sp>
        <p:nvSpPr>
          <p:cNvPr id="15" name="Google Shape;15;g10e122009b2_0_7"/>
          <p:cNvSpPr>
            <a:spLocks noGrp="1"/>
          </p:cNvSpPr>
          <p:nvPr>
            <p:ph type="pic" idx="2"/>
          </p:nvPr>
        </p:nvSpPr>
        <p:spPr>
          <a:xfrm>
            <a:off x="10329500" y="5084967"/>
            <a:ext cx="984400" cy="738300"/>
          </a:xfrm>
          <a:prstGeom prst="rect">
            <a:avLst/>
          </a:prstGeom>
          <a:noFill/>
          <a:ln>
            <a:noFill/>
          </a:ln>
        </p:spPr>
      </p:sp>
      <p:sp>
        <p:nvSpPr>
          <p:cNvPr id="16" name="Google Shape;16;g10e122009b2_0_7"/>
          <p:cNvSpPr>
            <a:spLocks noGrp="1"/>
          </p:cNvSpPr>
          <p:nvPr>
            <p:ph type="pic" idx="3"/>
          </p:nvPr>
        </p:nvSpPr>
        <p:spPr>
          <a:xfrm>
            <a:off x="8770800" y="5084967"/>
            <a:ext cx="984400" cy="738300"/>
          </a:xfrm>
          <a:prstGeom prst="rect">
            <a:avLst/>
          </a:prstGeom>
          <a:noFill/>
          <a:ln>
            <a:noFill/>
          </a:ln>
        </p:spPr>
      </p:sp>
      <p:sp>
        <p:nvSpPr>
          <p:cNvPr id="17" name="Google Shape;17;g10e122009b2_0_7"/>
          <p:cNvSpPr>
            <a:spLocks noGrp="1"/>
          </p:cNvSpPr>
          <p:nvPr>
            <p:ph type="pic" idx="4"/>
          </p:nvPr>
        </p:nvSpPr>
        <p:spPr>
          <a:xfrm>
            <a:off x="7212100" y="5084967"/>
            <a:ext cx="984400" cy="738300"/>
          </a:xfrm>
          <a:prstGeom prst="rect">
            <a:avLst/>
          </a:prstGeom>
          <a:noFill/>
          <a:ln>
            <a:noFill/>
          </a:ln>
        </p:spPr>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Vaheslaid - Kollane" type="secHead">
  <p:cSld name="SECTION_HEADER">
    <p:bg>
      <p:bgPr>
        <a:blipFill>
          <a:blip r:embed="rId2">
            <a:alphaModFix/>
          </a:blip>
          <a:stretch>
            <a:fillRect/>
          </a:stretch>
        </a:blipFill>
        <a:effectLst/>
      </p:bgPr>
    </p:bg>
    <p:spTree>
      <p:nvGrpSpPr>
        <p:cNvPr id="1" name="Shape 18"/>
        <p:cNvGrpSpPr/>
        <p:nvPr/>
      </p:nvGrpSpPr>
      <p:grpSpPr>
        <a:xfrm>
          <a:off x="0" y="0"/>
          <a:ext cx="0" cy="0"/>
          <a:chOff x="0" y="0"/>
          <a:chExt cx="0" cy="0"/>
        </a:xfrm>
      </p:grpSpPr>
      <p:sp>
        <p:nvSpPr>
          <p:cNvPr id="19" name="Google Shape;19;g10e122009b2_0_13"/>
          <p:cNvSpPr txBox="1">
            <a:spLocks noGrp="1"/>
          </p:cNvSpPr>
          <p:nvPr>
            <p:ph type="title"/>
          </p:nvPr>
        </p:nvSpPr>
        <p:spPr>
          <a:xfrm>
            <a:off x="415600" y="2867800"/>
            <a:ext cx="11360800" cy="11223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Font typeface="Merriweather"/>
              <a:buNone/>
              <a:defRPr sz="3600" b="1" i="1">
                <a:latin typeface="Arial"/>
                <a:ea typeface="Arial"/>
                <a:cs typeface="Arial"/>
                <a:sym typeface="Arial"/>
              </a:defRPr>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Vaheslaid - Roheline">
  <p:cSld name="SECTION_HEADER_1_1">
    <p:bg>
      <p:bgPr>
        <a:blipFill>
          <a:blip r:embed="rId2">
            <a:alphaModFix/>
          </a:blip>
          <a:stretch>
            <a:fillRect/>
          </a:stretch>
        </a:blipFill>
        <a:effectLst/>
      </p:bgPr>
    </p:bg>
    <p:spTree>
      <p:nvGrpSpPr>
        <p:cNvPr id="1" name="Shape 20"/>
        <p:cNvGrpSpPr/>
        <p:nvPr/>
      </p:nvGrpSpPr>
      <p:grpSpPr>
        <a:xfrm>
          <a:off x="0" y="0"/>
          <a:ext cx="0" cy="0"/>
          <a:chOff x="0" y="0"/>
          <a:chExt cx="0" cy="0"/>
        </a:xfrm>
      </p:grpSpPr>
      <p:sp>
        <p:nvSpPr>
          <p:cNvPr id="21" name="Google Shape;21;g10e122009b2_0_15"/>
          <p:cNvSpPr txBox="1">
            <a:spLocks noGrp="1"/>
          </p:cNvSpPr>
          <p:nvPr>
            <p:ph type="title"/>
          </p:nvPr>
        </p:nvSpPr>
        <p:spPr>
          <a:xfrm>
            <a:off x="415600" y="2867800"/>
            <a:ext cx="11360800" cy="11223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Font typeface="Merriweather"/>
              <a:buNone/>
              <a:defRPr sz="3600" b="1" i="1">
                <a:latin typeface="Arial"/>
                <a:ea typeface="Arial"/>
                <a:cs typeface="Arial"/>
                <a:sym typeface="Arial"/>
              </a:defRPr>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Vaheslaid - Sinine">
  <p:cSld name="SECTION_HEADER_1">
    <p:bg>
      <p:bgPr>
        <a:blipFill>
          <a:blip r:embed="rId2">
            <a:alphaModFix/>
          </a:blip>
          <a:stretch>
            <a:fillRect/>
          </a:stretch>
        </a:blipFill>
        <a:effectLst/>
      </p:bgPr>
    </p:bg>
    <p:spTree>
      <p:nvGrpSpPr>
        <p:cNvPr id="1" name="Shape 22"/>
        <p:cNvGrpSpPr/>
        <p:nvPr/>
      </p:nvGrpSpPr>
      <p:grpSpPr>
        <a:xfrm>
          <a:off x="0" y="0"/>
          <a:ext cx="0" cy="0"/>
          <a:chOff x="0" y="0"/>
          <a:chExt cx="0" cy="0"/>
        </a:xfrm>
      </p:grpSpPr>
      <p:sp>
        <p:nvSpPr>
          <p:cNvPr id="23" name="Google Shape;23;g10e122009b2_0_17"/>
          <p:cNvSpPr txBox="1">
            <a:spLocks noGrp="1"/>
          </p:cNvSpPr>
          <p:nvPr>
            <p:ph type="title"/>
          </p:nvPr>
        </p:nvSpPr>
        <p:spPr>
          <a:xfrm>
            <a:off x="415600" y="2867800"/>
            <a:ext cx="11360800" cy="11223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Font typeface="Merriweather"/>
              <a:buNone/>
              <a:defRPr sz="3600" b="1" i="1">
                <a:latin typeface="Arial"/>
                <a:ea typeface="Arial"/>
                <a:cs typeface="Arial"/>
                <a:sym typeface="Arial"/>
              </a:defRPr>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blipFill>
          <a:blip r:embed="rId2">
            <a:alphaModFix/>
          </a:blip>
          <a:stretch>
            <a:fillRect/>
          </a:stretch>
        </a:blipFill>
        <a:effectLst/>
      </p:bgPr>
    </p:bg>
    <p:spTree>
      <p:nvGrpSpPr>
        <p:cNvPr id="1" name="Shape 24"/>
        <p:cNvGrpSpPr/>
        <p:nvPr/>
      </p:nvGrpSpPr>
      <p:grpSpPr>
        <a:xfrm>
          <a:off x="0" y="0"/>
          <a:ext cx="0" cy="0"/>
          <a:chOff x="0" y="0"/>
          <a:chExt cx="0" cy="0"/>
        </a:xfrm>
      </p:grpSpPr>
      <p:sp>
        <p:nvSpPr>
          <p:cNvPr id="25" name="Google Shape;25;g10e122009b2_0_19"/>
          <p:cNvSpPr txBox="1">
            <a:spLocks noGrp="1"/>
          </p:cNvSpPr>
          <p:nvPr>
            <p:ph type="title"/>
          </p:nvPr>
        </p:nvSpPr>
        <p:spPr>
          <a:xfrm>
            <a:off x="720000" y="593367"/>
            <a:ext cx="9720000" cy="7635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700"/>
              <a:buFont typeface="Merriweather"/>
              <a:buNone/>
              <a:defRPr sz="2700" b="1" i="1">
                <a:latin typeface="Arial"/>
                <a:ea typeface="Arial"/>
                <a:cs typeface="Arial"/>
                <a:sym typeface="Arial"/>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6" name="Google Shape;26;g10e122009b2_0_19"/>
          <p:cNvSpPr txBox="1">
            <a:spLocks noGrp="1"/>
          </p:cNvSpPr>
          <p:nvPr>
            <p:ph type="body" idx="1"/>
          </p:nvPr>
        </p:nvSpPr>
        <p:spPr>
          <a:xfrm>
            <a:off x="720000" y="1536633"/>
            <a:ext cx="10133200" cy="45552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Clr>
                <a:srgbClr val="F5D773"/>
              </a:buClr>
              <a:buSzPts val="1800"/>
              <a:buFont typeface="Questrial"/>
              <a:buChar char="●"/>
              <a:defRPr>
                <a:latin typeface="Arial"/>
                <a:ea typeface="Arial"/>
                <a:cs typeface="Arial"/>
                <a:sym typeface="Arial"/>
              </a:defRPr>
            </a:lvl1pPr>
            <a:lvl2pPr marL="914400" lvl="1" indent="-317500" algn="l">
              <a:lnSpc>
                <a:spcPct val="115000"/>
              </a:lnSpc>
              <a:spcBef>
                <a:spcPts val="0"/>
              </a:spcBef>
              <a:spcAft>
                <a:spcPts val="0"/>
              </a:spcAft>
              <a:buSzPts val="1400"/>
              <a:buFont typeface="Questrial"/>
              <a:buChar char="○"/>
              <a:defRPr>
                <a:latin typeface="Questrial"/>
                <a:ea typeface="Questrial"/>
                <a:cs typeface="Questrial"/>
                <a:sym typeface="Questrial"/>
              </a:defRPr>
            </a:lvl2pPr>
            <a:lvl3pPr marL="1371600" lvl="2" indent="-317500" algn="l">
              <a:lnSpc>
                <a:spcPct val="115000"/>
              </a:lnSpc>
              <a:spcBef>
                <a:spcPts val="0"/>
              </a:spcBef>
              <a:spcAft>
                <a:spcPts val="0"/>
              </a:spcAft>
              <a:buSzPts val="1400"/>
              <a:buFont typeface="Questrial"/>
              <a:buChar char="■"/>
              <a:defRPr>
                <a:latin typeface="Questrial"/>
                <a:ea typeface="Questrial"/>
                <a:cs typeface="Questrial"/>
                <a:sym typeface="Questrial"/>
              </a:defRPr>
            </a:lvl3pPr>
            <a:lvl4pPr marL="1828800" lvl="3" indent="-317500" algn="l">
              <a:lnSpc>
                <a:spcPct val="115000"/>
              </a:lnSpc>
              <a:spcBef>
                <a:spcPts val="0"/>
              </a:spcBef>
              <a:spcAft>
                <a:spcPts val="0"/>
              </a:spcAft>
              <a:buSzPts val="1400"/>
              <a:buFont typeface="Questrial"/>
              <a:buChar char="●"/>
              <a:defRPr>
                <a:latin typeface="Questrial"/>
                <a:ea typeface="Questrial"/>
                <a:cs typeface="Questrial"/>
                <a:sym typeface="Questrial"/>
              </a:defRPr>
            </a:lvl4pPr>
            <a:lvl5pPr marL="2286000" lvl="4" indent="-317500" algn="l">
              <a:lnSpc>
                <a:spcPct val="115000"/>
              </a:lnSpc>
              <a:spcBef>
                <a:spcPts val="0"/>
              </a:spcBef>
              <a:spcAft>
                <a:spcPts val="0"/>
              </a:spcAft>
              <a:buSzPts val="1400"/>
              <a:buFont typeface="Questrial"/>
              <a:buChar char="○"/>
              <a:defRPr>
                <a:latin typeface="Questrial"/>
                <a:ea typeface="Questrial"/>
                <a:cs typeface="Questrial"/>
                <a:sym typeface="Questrial"/>
              </a:defRPr>
            </a:lvl5pPr>
            <a:lvl6pPr marL="2743200" lvl="5" indent="-317500" algn="l">
              <a:lnSpc>
                <a:spcPct val="115000"/>
              </a:lnSpc>
              <a:spcBef>
                <a:spcPts val="0"/>
              </a:spcBef>
              <a:spcAft>
                <a:spcPts val="0"/>
              </a:spcAft>
              <a:buSzPts val="1400"/>
              <a:buFont typeface="Questrial"/>
              <a:buChar char="■"/>
              <a:defRPr>
                <a:latin typeface="Questrial"/>
                <a:ea typeface="Questrial"/>
                <a:cs typeface="Questrial"/>
                <a:sym typeface="Questrial"/>
              </a:defRPr>
            </a:lvl6pPr>
            <a:lvl7pPr marL="3200400" lvl="6" indent="-317500" algn="l">
              <a:lnSpc>
                <a:spcPct val="115000"/>
              </a:lnSpc>
              <a:spcBef>
                <a:spcPts val="0"/>
              </a:spcBef>
              <a:spcAft>
                <a:spcPts val="0"/>
              </a:spcAft>
              <a:buSzPts val="1400"/>
              <a:buFont typeface="Questrial"/>
              <a:buChar char="●"/>
              <a:defRPr>
                <a:latin typeface="Questrial"/>
                <a:ea typeface="Questrial"/>
                <a:cs typeface="Questrial"/>
                <a:sym typeface="Questrial"/>
              </a:defRPr>
            </a:lvl7pPr>
            <a:lvl8pPr marL="3657600" lvl="7" indent="-317500" algn="l">
              <a:lnSpc>
                <a:spcPct val="115000"/>
              </a:lnSpc>
              <a:spcBef>
                <a:spcPts val="0"/>
              </a:spcBef>
              <a:spcAft>
                <a:spcPts val="0"/>
              </a:spcAft>
              <a:buSzPts val="1400"/>
              <a:buFont typeface="Questrial"/>
              <a:buChar char="○"/>
              <a:defRPr>
                <a:latin typeface="Questrial"/>
                <a:ea typeface="Questrial"/>
                <a:cs typeface="Questrial"/>
                <a:sym typeface="Questrial"/>
              </a:defRPr>
            </a:lvl8pPr>
            <a:lvl9pPr marL="4114800" lvl="8" indent="-317500" algn="l">
              <a:lnSpc>
                <a:spcPct val="115000"/>
              </a:lnSpc>
              <a:spcBef>
                <a:spcPts val="0"/>
              </a:spcBef>
              <a:spcAft>
                <a:spcPts val="0"/>
              </a:spcAft>
              <a:buSzPts val="1400"/>
              <a:buFont typeface="Questrial"/>
              <a:buChar char="■"/>
              <a:defRPr>
                <a:latin typeface="Questrial"/>
                <a:ea typeface="Questrial"/>
                <a:cs typeface="Questrial"/>
                <a:sym typeface="Questrial"/>
              </a:defRPr>
            </a:lvl9pPr>
          </a:lstStyle>
          <a:p>
            <a:endParaRPr/>
          </a:p>
        </p:txBody>
      </p:sp>
      <p:sp>
        <p:nvSpPr>
          <p:cNvPr id="27" name="Google Shape;27;g10e122009b2_0_19"/>
          <p:cNvSpPr/>
          <p:nvPr/>
        </p:nvSpPr>
        <p:spPr>
          <a:xfrm>
            <a:off x="-25700" y="-25700"/>
            <a:ext cx="745600" cy="6883500"/>
          </a:xfrm>
          <a:prstGeom prst="rect">
            <a:avLst/>
          </a:prstGeom>
          <a:solidFill>
            <a:srgbClr val="F5D77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ekst">
  <p:cSld name="TITLE_AND_BODY_1">
    <p:bg>
      <p:bgPr>
        <a:blipFill>
          <a:blip r:embed="rId2">
            <a:alphaModFix/>
          </a:blip>
          <a:stretch>
            <a:fillRect/>
          </a:stretch>
        </a:blipFill>
        <a:effectLst/>
      </p:bgPr>
    </p:bg>
    <p:spTree>
      <p:nvGrpSpPr>
        <p:cNvPr id="1" name="Shape 28"/>
        <p:cNvGrpSpPr/>
        <p:nvPr/>
      </p:nvGrpSpPr>
      <p:grpSpPr>
        <a:xfrm>
          <a:off x="0" y="0"/>
          <a:ext cx="0" cy="0"/>
          <a:chOff x="0" y="0"/>
          <a:chExt cx="0" cy="0"/>
        </a:xfrm>
      </p:grpSpPr>
      <p:sp>
        <p:nvSpPr>
          <p:cNvPr id="29" name="Google Shape;29;g10e122009b2_0_23"/>
          <p:cNvSpPr txBox="1">
            <a:spLocks noGrp="1"/>
          </p:cNvSpPr>
          <p:nvPr>
            <p:ph type="body" idx="1"/>
          </p:nvPr>
        </p:nvSpPr>
        <p:spPr>
          <a:xfrm>
            <a:off x="720000" y="1356200"/>
            <a:ext cx="11056400" cy="47361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Clr>
                <a:srgbClr val="F5D773"/>
              </a:buClr>
              <a:buSzPts val="1800"/>
              <a:buFont typeface="Questrial"/>
              <a:buChar char="●"/>
              <a:defRPr>
                <a:latin typeface="Arial"/>
                <a:ea typeface="Arial"/>
                <a:cs typeface="Arial"/>
                <a:sym typeface="Arial"/>
              </a:defRPr>
            </a:lvl1pPr>
            <a:lvl2pPr marL="914400" lvl="1" indent="-317500" algn="l">
              <a:lnSpc>
                <a:spcPct val="115000"/>
              </a:lnSpc>
              <a:spcBef>
                <a:spcPts val="0"/>
              </a:spcBef>
              <a:spcAft>
                <a:spcPts val="0"/>
              </a:spcAft>
              <a:buSzPts val="1400"/>
              <a:buFont typeface="Questrial"/>
              <a:buChar char="○"/>
              <a:defRPr>
                <a:latin typeface="Questrial"/>
                <a:ea typeface="Questrial"/>
                <a:cs typeface="Questrial"/>
                <a:sym typeface="Questrial"/>
              </a:defRPr>
            </a:lvl2pPr>
            <a:lvl3pPr marL="1371600" lvl="2" indent="-317500" algn="l">
              <a:lnSpc>
                <a:spcPct val="115000"/>
              </a:lnSpc>
              <a:spcBef>
                <a:spcPts val="0"/>
              </a:spcBef>
              <a:spcAft>
                <a:spcPts val="0"/>
              </a:spcAft>
              <a:buSzPts val="1400"/>
              <a:buFont typeface="Questrial"/>
              <a:buChar char="■"/>
              <a:defRPr>
                <a:latin typeface="Questrial"/>
                <a:ea typeface="Questrial"/>
                <a:cs typeface="Questrial"/>
                <a:sym typeface="Questrial"/>
              </a:defRPr>
            </a:lvl3pPr>
            <a:lvl4pPr marL="1828800" lvl="3" indent="-317500" algn="l">
              <a:lnSpc>
                <a:spcPct val="115000"/>
              </a:lnSpc>
              <a:spcBef>
                <a:spcPts val="0"/>
              </a:spcBef>
              <a:spcAft>
                <a:spcPts val="0"/>
              </a:spcAft>
              <a:buSzPts val="1400"/>
              <a:buFont typeface="Questrial"/>
              <a:buChar char="●"/>
              <a:defRPr>
                <a:latin typeface="Questrial"/>
                <a:ea typeface="Questrial"/>
                <a:cs typeface="Questrial"/>
                <a:sym typeface="Questrial"/>
              </a:defRPr>
            </a:lvl4pPr>
            <a:lvl5pPr marL="2286000" lvl="4" indent="-317500" algn="l">
              <a:lnSpc>
                <a:spcPct val="115000"/>
              </a:lnSpc>
              <a:spcBef>
                <a:spcPts val="0"/>
              </a:spcBef>
              <a:spcAft>
                <a:spcPts val="0"/>
              </a:spcAft>
              <a:buSzPts val="1400"/>
              <a:buFont typeface="Questrial"/>
              <a:buChar char="○"/>
              <a:defRPr>
                <a:latin typeface="Questrial"/>
                <a:ea typeface="Questrial"/>
                <a:cs typeface="Questrial"/>
                <a:sym typeface="Questrial"/>
              </a:defRPr>
            </a:lvl5pPr>
            <a:lvl6pPr marL="2743200" lvl="5" indent="-317500" algn="l">
              <a:lnSpc>
                <a:spcPct val="115000"/>
              </a:lnSpc>
              <a:spcBef>
                <a:spcPts val="0"/>
              </a:spcBef>
              <a:spcAft>
                <a:spcPts val="0"/>
              </a:spcAft>
              <a:buSzPts val="1400"/>
              <a:buFont typeface="Questrial"/>
              <a:buChar char="■"/>
              <a:defRPr>
                <a:latin typeface="Questrial"/>
                <a:ea typeface="Questrial"/>
                <a:cs typeface="Questrial"/>
                <a:sym typeface="Questrial"/>
              </a:defRPr>
            </a:lvl6pPr>
            <a:lvl7pPr marL="3200400" lvl="6" indent="-317500" algn="l">
              <a:lnSpc>
                <a:spcPct val="115000"/>
              </a:lnSpc>
              <a:spcBef>
                <a:spcPts val="0"/>
              </a:spcBef>
              <a:spcAft>
                <a:spcPts val="0"/>
              </a:spcAft>
              <a:buSzPts val="1400"/>
              <a:buFont typeface="Questrial"/>
              <a:buChar char="●"/>
              <a:defRPr>
                <a:latin typeface="Questrial"/>
                <a:ea typeface="Questrial"/>
                <a:cs typeface="Questrial"/>
                <a:sym typeface="Questrial"/>
              </a:defRPr>
            </a:lvl7pPr>
            <a:lvl8pPr marL="3657600" lvl="7" indent="-317500" algn="l">
              <a:lnSpc>
                <a:spcPct val="115000"/>
              </a:lnSpc>
              <a:spcBef>
                <a:spcPts val="0"/>
              </a:spcBef>
              <a:spcAft>
                <a:spcPts val="0"/>
              </a:spcAft>
              <a:buSzPts val="1400"/>
              <a:buFont typeface="Questrial"/>
              <a:buChar char="○"/>
              <a:defRPr>
                <a:latin typeface="Questrial"/>
                <a:ea typeface="Questrial"/>
                <a:cs typeface="Questrial"/>
                <a:sym typeface="Questrial"/>
              </a:defRPr>
            </a:lvl8pPr>
            <a:lvl9pPr marL="4114800" lvl="8" indent="-317500" algn="l">
              <a:lnSpc>
                <a:spcPct val="115000"/>
              </a:lnSpc>
              <a:spcBef>
                <a:spcPts val="0"/>
              </a:spcBef>
              <a:spcAft>
                <a:spcPts val="0"/>
              </a:spcAft>
              <a:buSzPts val="1400"/>
              <a:buFont typeface="Questrial"/>
              <a:buChar char="■"/>
              <a:defRPr>
                <a:latin typeface="Questrial"/>
                <a:ea typeface="Questrial"/>
                <a:cs typeface="Questrial"/>
                <a:sym typeface="Questrial"/>
              </a:defRPr>
            </a:lvl9pPr>
          </a:lstStyle>
          <a:p>
            <a:endParaRPr/>
          </a:p>
        </p:txBody>
      </p:sp>
      <p:sp>
        <p:nvSpPr>
          <p:cNvPr id="30" name="Google Shape;30;g10e122009b2_0_23"/>
          <p:cNvSpPr/>
          <p:nvPr/>
        </p:nvSpPr>
        <p:spPr>
          <a:xfrm>
            <a:off x="-25700" y="-25700"/>
            <a:ext cx="745600" cy="6883500"/>
          </a:xfrm>
          <a:prstGeom prst="rect">
            <a:avLst/>
          </a:prstGeom>
          <a:solidFill>
            <a:srgbClr val="F5D77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pos="453" userDrawn="1">
          <p15:clr>
            <a:srgbClr val="FA7B17"/>
          </p15:clr>
        </p15:guide>
        <p15:guide id="2" orient="horz" pos="756" userDrawn="1">
          <p15:clr>
            <a:srgbClr val="FA7B17"/>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ealkiri + 2 tulpa">
  <p:cSld name="TITLE_AND_BODY_2">
    <p:bg>
      <p:bgPr>
        <a:blipFill>
          <a:blip r:embed="rId2">
            <a:alphaModFix/>
          </a:blip>
          <a:stretch>
            <a:fillRect/>
          </a:stretch>
        </a:blipFill>
        <a:effectLst/>
      </p:bgPr>
    </p:bg>
    <p:spTree>
      <p:nvGrpSpPr>
        <p:cNvPr id="1" name="Shape 31"/>
        <p:cNvGrpSpPr/>
        <p:nvPr/>
      </p:nvGrpSpPr>
      <p:grpSpPr>
        <a:xfrm>
          <a:off x="0" y="0"/>
          <a:ext cx="0" cy="0"/>
          <a:chOff x="0" y="0"/>
          <a:chExt cx="0" cy="0"/>
        </a:xfrm>
      </p:grpSpPr>
      <p:sp>
        <p:nvSpPr>
          <p:cNvPr id="32" name="Google Shape;32;g10e122009b2_0_26"/>
          <p:cNvSpPr txBox="1">
            <a:spLocks noGrp="1"/>
          </p:cNvSpPr>
          <p:nvPr>
            <p:ph type="title"/>
          </p:nvPr>
        </p:nvSpPr>
        <p:spPr>
          <a:xfrm>
            <a:off x="720000" y="593367"/>
            <a:ext cx="9720000" cy="7635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700"/>
              <a:buFont typeface="Merriweather"/>
              <a:buNone/>
              <a:defRPr sz="2700" b="1" i="1">
                <a:latin typeface="Arial"/>
                <a:ea typeface="Arial"/>
                <a:cs typeface="Arial"/>
                <a:sym typeface="Arial"/>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33" name="Google Shape;33;g10e122009b2_0_26"/>
          <p:cNvSpPr txBox="1">
            <a:spLocks noGrp="1"/>
          </p:cNvSpPr>
          <p:nvPr>
            <p:ph type="body" idx="1"/>
          </p:nvPr>
        </p:nvSpPr>
        <p:spPr>
          <a:xfrm>
            <a:off x="719900" y="1536633"/>
            <a:ext cx="4816800" cy="45552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Clr>
                <a:srgbClr val="F5D773"/>
              </a:buClr>
              <a:buSzPts val="1800"/>
              <a:buFont typeface="Questrial"/>
              <a:buChar char="●"/>
              <a:defRPr>
                <a:latin typeface="Arial"/>
                <a:ea typeface="Arial"/>
                <a:cs typeface="Arial"/>
                <a:sym typeface="Arial"/>
              </a:defRPr>
            </a:lvl1pPr>
            <a:lvl2pPr marL="914400" lvl="1" indent="-317500" algn="l">
              <a:lnSpc>
                <a:spcPct val="115000"/>
              </a:lnSpc>
              <a:spcBef>
                <a:spcPts val="0"/>
              </a:spcBef>
              <a:spcAft>
                <a:spcPts val="0"/>
              </a:spcAft>
              <a:buSzPts val="1400"/>
              <a:buFont typeface="Questrial"/>
              <a:buChar char="○"/>
              <a:defRPr>
                <a:latin typeface="Questrial"/>
                <a:ea typeface="Questrial"/>
                <a:cs typeface="Questrial"/>
                <a:sym typeface="Questrial"/>
              </a:defRPr>
            </a:lvl2pPr>
            <a:lvl3pPr marL="1371600" lvl="2" indent="-317500" algn="l">
              <a:lnSpc>
                <a:spcPct val="115000"/>
              </a:lnSpc>
              <a:spcBef>
                <a:spcPts val="0"/>
              </a:spcBef>
              <a:spcAft>
                <a:spcPts val="0"/>
              </a:spcAft>
              <a:buSzPts val="1400"/>
              <a:buFont typeface="Questrial"/>
              <a:buChar char="■"/>
              <a:defRPr>
                <a:latin typeface="Questrial"/>
                <a:ea typeface="Questrial"/>
                <a:cs typeface="Questrial"/>
                <a:sym typeface="Questrial"/>
              </a:defRPr>
            </a:lvl3pPr>
            <a:lvl4pPr marL="1828800" lvl="3" indent="-317500" algn="l">
              <a:lnSpc>
                <a:spcPct val="115000"/>
              </a:lnSpc>
              <a:spcBef>
                <a:spcPts val="0"/>
              </a:spcBef>
              <a:spcAft>
                <a:spcPts val="0"/>
              </a:spcAft>
              <a:buSzPts val="1400"/>
              <a:buFont typeface="Questrial"/>
              <a:buChar char="●"/>
              <a:defRPr>
                <a:latin typeface="Questrial"/>
                <a:ea typeface="Questrial"/>
                <a:cs typeface="Questrial"/>
                <a:sym typeface="Questrial"/>
              </a:defRPr>
            </a:lvl4pPr>
            <a:lvl5pPr marL="2286000" lvl="4" indent="-317500" algn="l">
              <a:lnSpc>
                <a:spcPct val="115000"/>
              </a:lnSpc>
              <a:spcBef>
                <a:spcPts val="0"/>
              </a:spcBef>
              <a:spcAft>
                <a:spcPts val="0"/>
              </a:spcAft>
              <a:buSzPts val="1400"/>
              <a:buFont typeface="Questrial"/>
              <a:buChar char="○"/>
              <a:defRPr>
                <a:latin typeface="Questrial"/>
                <a:ea typeface="Questrial"/>
                <a:cs typeface="Questrial"/>
                <a:sym typeface="Questrial"/>
              </a:defRPr>
            </a:lvl5pPr>
            <a:lvl6pPr marL="2743200" lvl="5" indent="-317500" algn="l">
              <a:lnSpc>
                <a:spcPct val="115000"/>
              </a:lnSpc>
              <a:spcBef>
                <a:spcPts val="0"/>
              </a:spcBef>
              <a:spcAft>
                <a:spcPts val="0"/>
              </a:spcAft>
              <a:buSzPts val="1400"/>
              <a:buFont typeface="Questrial"/>
              <a:buChar char="■"/>
              <a:defRPr>
                <a:latin typeface="Questrial"/>
                <a:ea typeface="Questrial"/>
                <a:cs typeface="Questrial"/>
                <a:sym typeface="Questrial"/>
              </a:defRPr>
            </a:lvl6pPr>
            <a:lvl7pPr marL="3200400" lvl="6" indent="-317500" algn="l">
              <a:lnSpc>
                <a:spcPct val="115000"/>
              </a:lnSpc>
              <a:spcBef>
                <a:spcPts val="0"/>
              </a:spcBef>
              <a:spcAft>
                <a:spcPts val="0"/>
              </a:spcAft>
              <a:buSzPts val="1400"/>
              <a:buFont typeface="Questrial"/>
              <a:buChar char="●"/>
              <a:defRPr>
                <a:latin typeface="Questrial"/>
                <a:ea typeface="Questrial"/>
                <a:cs typeface="Questrial"/>
                <a:sym typeface="Questrial"/>
              </a:defRPr>
            </a:lvl7pPr>
            <a:lvl8pPr marL="3657600" lvl="7" indent="-317500" algn="l">
              <a:lnSpc>
                <a:spcPct val="115000"/>
              </a:lnSpc>
              <a:spcBef>
                <a:spcPts val="0"/>
              </a:spcBef>
              <a:spcAft>
                <a:spcPts val="0"/>
              </a:spcAft>
              <a:buSzPts val="1400"/>
              <a:buFont typeface="Questrial"/>
              <a:buChar char="○"/>
              <a:defRPr>
                <a:latin typeface="Questrial"/>
                <a:ea typeface="Questrial"/>
                <a:cs typeface="Questrial"/>
                <a:sym typeface="Questrial"/>
              </a:defRPr>
            </a:lvl8pPr>
            <a:lvl9pPr marL="4114800" lvl="8" indent="-317500" algn="l">
              <a:lnSpc>
                <a:spcPct val="115000"/>
              </a:lnSpc>
              <a:spcBef>
                <a:spcPts val="0"/>
              </a:spcBef>
              <a:spcAft>
                <a:spcPts val="0"/>
              </a:spcAft>
              <a:buSzPts val="1400"/>
              <a:buFont typeface="Questrial"/>
              <a:buChar char="■"/>
              <a:defRPr>
                <a:latin typeface="Questrial"/>
                <a:ea typeface="Questrial"/>
                <a:cs typeface="Questrial"/>
                <a:sym typeface="Questrial"/>
              </a:defRPr>
            </a:lvl9pPr>
          </a:lstStyle>
          <a:p>
            <a:endParaRPr/>
          </a:p>
        </p:txBody>
      </p:sp>
      <p:sp>
        <p:nvSpPr>
          <p:cNvPr id="34" name="Google Shape;34;g10e122009b2_0_26"/>
          <p:cNvSpPr/>
          <p:nvPr/>
        </p:nvSpPr>
        <p:spPr>
          <a:xfrm>
            <a:off x="-25700" y="-25700"/>
            <a:ext cx="745600" cy="6883500"/>
          </a:xfrm>
          <a:prstGeom prst="rect">
            <a:avLst/>
          </a:prstGeom>
          <a:solidFill>
            <a:srgbClr val="F5D77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5" name="Google Shape;35;g10e122009b2_0_26"/>
          <p:cNvSpPr txBox="1">
            <a:spLocks noGrp="1"/>
          </p:cNvSpPr>
          <p:nvPr>
            <p:ph type="body" idx="2"/>
          </p:nvPr>
        </p:nvSpPr>
        <p:spPr>
          <a:xfrm>
            <a:off x="6036500" y="1536633"/>
            <a:ext cx="4816800" cy="45552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Clr>
                <a:srgbClr val="F5D773"/>
              </a:buClr>
              <a:buSzPts val="1800"/>
              <a:buFont typeface="Questrial"/>
              <a:buChar char="●"/>
              <a:defRPr>
                <a:latin typeface="Arial"/>
                <a:ea typeface="Arial"/>
                <a:cs typeface="Arial"/>
                <a:sym typeface="Arial"/>
              </a:defRPr>
            </a:lvl1pPr>
            <a:lvl2pPr marL="914400" lvl="1" indent="-317500" algn="l">
              <a:lnSpc>
                <a:spcPct val="115000"/>
              </a:lnSpc>
              <a:spcBef>
                <a:spcPts val="0"/>
              </a:spcBef>
              <a:spcAft>
                <a:spcPts val="0"/>
              </a:spcAft>
              <a:buSzPts val="1400"/>
              <a:buFont typeface="Questrial"/>
              <a:buChar char="○"/>
              <a:defRPr>
                <a:latin typeface="Questrial"/>
                <a:ea typeface="Questrial"/>
                <a:cs typeface="Questrial"/>
                <a:sym typeface="Questrial"/>
              </a:defRPr>
            </a:lvl2pPr>
            <a:lvl3pPr marL="1371600" lvl="2" indent="-317500" algn="l">
              <a:lnSpc>
                <a:spcPct val="115000"/>
              </a:lnSpc>
              <a:spcBef>
                <a:spcPts val="0"/>
              </a:spcBef>
              <a:spcAft>
                <a:spcPts val="0"/>
              </a:spcAft>
              <a:buSzPts val="1400"/>
              <a:buFont typeface="Questrial"/>
              <a:buChar char="■"/>
              <a:defRPr>
                <a:latin typeface="Questrial"/>
                <a:ea typeface="Questrial"/>
                <a:cs typeface="Questrial"/>
                <a:sym typeface="Questrial"/>
              </a:defRPr>
            </a:lvl3pPr>
            <a:lvl4pPr marL="1828800" lvl="3" indent="-317500" algn="l">
              <a:lnSpc>
                <a:spcPct val="115000"/>
              </a:lnSpc>
              <a:spcBef>
                <a:spcPts val="0"/>
              </a:spcBef>
              <a:spcAft>
                <a:spcPts val="0"/>
              </a:spcAft>
              <a:buSzPts val="1400"/>
              <a:buFont typeface="Questrial"/>
              <a:buChar char="●"/>
              <a:defRPr>
                <a:latin typeface="Questrial"/>
                <a:ea typeface="Questrial"/>
                <a:cs typeface="Questrial"/>
                <a:sym typeface="Questrial"/>
              </a:defRPr>
            </a:lvl4pPr>
            <a:lvl5pPr marL="2286000" lvl="4" indent="-317500" algn="l">
              <a:lnSpc>
                <a:spcPct val="115000"/>
              </a:lnSpc>
              <a:spcBef>
                <a:spcPts val="0"/>
              </a:spcBef>
              <a:spcAft>
                <a:spcPts val="0"/>
              </a:spcAft>
              <a:buSzPts val="1400"/>
              <a:buFont typeface="Questrial"/>
              <a:buChar char="○"/>
              <a:defRPr>
                <a:latin typeface="Questrial"/>
                <a:ea typeface="Questrial"/>
                <a:cs typeface="Questrial"/>
                <a:sym typeface="Questrial"/>
              </a:defRPr>
            </a:lvl5pPr>
            <a:lvl6pPr marL="2743200" lvl="5" indent="-317500" algn="l">
              <a:lnSpc>
                <a:spcPct val="115000"/>
              </a:lnSpc>
              <a:spcBef>
                <a:spcPts val="0"/>
              </a:spcBef>
              <a:spcAft>
                <a:spcPts val="0"/>
              </a:spcAft>
              <a:buSzPts val="1400"/>
              <a:buFont typeface="Questrial"/>
              <a:buChar char="■"/>
              <a:defRPr>
                <a:latin typeface="Questrial"/>
                <a:ea typeface="Questrial"/>
                <a:cs typeface="Questrial"/>
                <a:sym typeface="Questrial"/>
              </a:defRPr>
            </a:lvl6pPr>
            <a:lvl7pPr marL="3200400" lvl="6" indent="-317500" algn="l">
              <a:lnSpc>
                <a:spcPct val="115000"/>
              </a:lnSpc>
              <a:spcBef>
                <a:spcPts val="0"/>
              </a:spcBef>
              <a:spcAft>
                <a:spcPts val="0"/>
              </a:spcAft>
              <a:buSzPts val="1400"/>
              <a:buFont typeface="Questrial"/>
              <a:buChar char="●"/>
              <a:defRPr>
                <a:latin typeface="Questrial"/>
                <a:ea typeface="Questrial"/>
                <a:cs typeface="Questrial"/>
                <a:sym typeface="Questrial"/>
              </a:defRPr>
            </a:lvl7pPr>
            <a:lvl8pPr marL="3657600" lvl="7" indent="-317500" algn="l">
              <a:lnSpc>
                <a:spcPct val="115000"/>
              </a:lnSpc>
              <a:spcBef>
                <a:spcPts val="0"/>
              </a:spcBef>
              <a:spcAft>
                <a:spcPts val="0"/>
              </a:spcAft>
              <a:buSzPts val="1400"/>
              <a:buFont typeface="Questrial"/>
              <a:buChar char="○"/>
              <a:defRPr>
                <a:latin typeface="Questrial"/>
                <a:ea typeface="Questrial"/>
                <a:cs typeface="Questrial"/>
                <a:sym typeface="Questrial"/>
              </a:defRPr>
            </a:lvl8pPr>
            <a:lvl9pPr marL="4114800" lvl="8" indent="-317500" algn="l">
              <a:lnSpc>
                <a:spcPct val="115000"/>
              </a:lnSpc>
              <a:spcBef>
                <a:spcPts val="0"/>
              </a:spcBef>
              <a:spcAft>
                <a:spcPts val="0"/>
              </a:spcAft>
              <a:buSzPts val="1400"/>
              <a:buFont typeface="Questrial"/>
              <a:buChar char="■"/>
              <a:defRPr>
                <a:latin typeface="Questrial"/>
                <a:ea typeface="Questrial"/>
                <a:cs typeface="Questrial"/>
                <a:sym typeface="Questrial"/>
              </a:defRPr>
            </a:lvl9pPr>
          </a:lstStyle>
          <a:p>
            <a:endParaRPr/>
          </a:p>
        </p:txBody>
      </p:sp>
    </p:spTree>
  </p:cSld>
  <p:clrMapOvr>
    <a:masterClrMapping/>
  </p:clrMapOvr>
  <p:extLst>
    <p:ext uri="{DCECCB84-F9BA-43D5-87BE-67443E8EF086}">
      <p15:sldGuideLst xmlns:p15="http://schemas.microsoft.com/office/powerpoint/2012/main">
        <p15:guide id="1" pos="453" userDrawn="1">
          <p15:clr>
            <a:srgbClr val="FA7B17"/>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2 tulpa tekst">
  <p:cSld name="TITLE_AND_BODY_1_1">
    <p:bg>
      <p:bgPr>
        <a:blipFill>
          <a:blip r:embed="rId2">
            <a:alphaModFix/>
          </a:blip>
          <a:stretch>
            <a:fillRect/>
          </a:stretch>
        </a:blipFill>
        <a:effectLst/>
      </p:bgPr>
    </p:bg>
    <p:spTree>
      <p:nvGrpSpPr>
        <p:cNvPr id="1" name="Shape 36"/>
        <p:cNvGrpSpPr/>
        <p:nvPr/>
      </p:nvGrpSpPr>
      <p:grpSpPr>
        <a:xfrm>
          <a:off x="0" y="0"/>
          <a:ext cx="0" cy="0"/>
          <a:chOff x="0" y="0"/>
          <a:chExt cx="0" cy="0"/>
        </a:xfrm>
      </p:grpSpPr>
      <p:sp>
        <p:nvSpPr>
          <p:cNvPr id="37" name="Google Shape;37;g10e122009b2_0_31"/>
          <p:cNvSpPr/>
          <p:nvPr/>
        </p:nvSpPr>
        <p:spPr>
          <a:xfrm>
            <a:off x="-25700" y="-25700"/>
            <a:ext cx="745600" cy="6883500"/>
          </a:xfrm>
          <a:prstGeom prst="rect">
            <a:avLst/>
          </a:prstGeom>
          <a:solidFill>
            <a:srgbClr val="F5D77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8" name="Google Shape;38;g10e122009b2_0_31"/>
          <p:cNvSpPr txBox="1">
            <a:spLocks noGrp="1"/>
          </p:cNvSpPr>
          <p:nvPr>
            <p:ph type="body" idx="1"/>
          </p:nvPr>
        </p:nvSpPr>
        <p:spPr>
          <a:xfrm>
            <a:off x="720000" y="1369033"/>
            <a:ext cx="5162000" cy="47508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Clr>
                <a:srgbClr val="F5D773"/>
              </a:buClr>
              <a:buSzPts val="1800"/>
              <a:buFont typeface="Questrial"/>
              <a:buChar char="●"/>
              <a:defRPr>
                <a:latin typeface="Arial"/>
                <a:ea typeface="Arial"/>
                <a:cs typeface="Arial"/>
                <a:sym typeface="Arial"/>
              </a:defRPr>
            </a:lvl1pPr>
            <a:lvl2pPr marL="914400" lvl="1" indent="-317500" algn="l">
              <a:lnSpc>
                <a:spcPct val="115000"/>
              </a:lnSpc>
              <a:spcBef>
                <a:spcPts val="0"/>
              </a:spcBef>
              <a:spcAft>
                <a:spcPts val="0"/>
              </a:spcAft>
              <a:buSzPts val="1400"/>
              <a:buFont typeface="Questrial"/>
              <a:buChar char="○"/>
              <a:defRPr>
                <a:latin typeface="Questrial"/>
                <a:ea typeface="Questrial"/>
                <a:cs typeface="Questrial"/>
                <a:sym typeface="Questrial"/>
              </a:defRPr>
            </a:lvl2pPr>
            <a:lvl3pPr marL="1371600" lvl="2" indent="-317500" algn="l">
              <a:lnSpc>
                <a:spcPct val="115000"/>
              </a:lnSpc>
              <a:spcBef>
                <a:spcPts val="0"/>
              </a:spcBef>
              <a:spcAft>
                <a:spcPts val="0"/>
              </a:spcAft>
              <a:buSzPts val="1400"/>
              <a:buFont typeface="Questrial"/>
              <a:buChar char="■"/>
              <a:defRPr>
                <a:latin typeface="Questrial"/>
                <a:ea typeface="Questrial"/>
                <a:cs typeface="Questrial"/>
                <a:sym typeface="Questrial"/>
              </a:defRPr>
            </a:lvl3pPr>
            <a:lvl4pPr marL="1828800" lvl="3" indent="-317500" algn="l">
              <a:lnSpc>
                <a:spcPct val="115000"/>
              </a:lnSpc>
              <a:spcBef>
                <a:spcPts val="0"/>
              </a:spcBef>
              <a:spcAft>
                <a:spcPts val="0"/>
              </a:spcAft>
              <a:buSzPts val="1400"/>
              <a:buFont typeface="Questrial"/>
              <a:buChar char="●"/>
              <a:defRPr>
                <a:latin typeface="Questrial"/>
                <a:ea typeface="Questrial"/>
                <a:cs typeface="Questrial"/>
                <a:sym typeface="Questrial"/>
              </a:defRPr>
            </a:lvl4pPr>
            <a:lvl5pPr marL="2286000" lvl="4" indent="-317500" algn="l">
              <a:lnSpc>
                <a:spcPct val="115000"/>
              </a:lnSpc>
              <a:spcBef>
                <a:spcPts val="0"/>
              </a:spcBef>
              <a:spcAft>
                <a:spcPts val="0"/>
              </a:spcAft>
              <a:buSzPts val="1400"/>
              <a:buFont typeface="Questrial"/>
              <a:buChar char="○"/>
              <a:defRPr>
                <a:latin typeface="Questrial"/>
                <a:ea typeface="Questrial"/>
                <a:cs typeface="Questrial"/>
                <a:sym typeface="Questrial"/>
              </a:defRPr>
            </a:lvl5pPr>
            <a:lvl6pPr marL="2743200" lvl="5" indent="-317500" algn="l">
              <a:lnSpc>
                <a:spcPct val="115000"/>
              </a:lnSpc>
              <a:spcBef>
                <a:spcPts val="0"/>
              </a:spcBef>
              <a:spcAft>
                <a:spcPts val="0"/>
              </a:spcAft>
              <a:buSzPts val="1400"/>
              <a:buFont typeface="Questrial"/>
              <a:buChar char="■"/>
              <a:defRPr>
                <a:latin typeface="Questrial"/>
                <a:ea typeface="Questrial"/>
                <a:cs typeface="Questrial"/>
                <a:sym typeface="Questrial"/>
              </a:defRPr>
            </a:lvl6pPr>
            <a:lvl7pPr marL="3200400" lvl="6" indent="-317500" algn="l">
              <a:lnSpc>
                <a:spcPct val="115000"/>
              </a:lnSpc>
              <a:spcBef>
                <a:spcPts val="0"/>
              </a:spcBef>
              <a:spcAft>
                <a:spcPts val="0"/>
              </a:spcAft>
              <a:buSzPts val="1400"/>
              <a:buFont typeface="Questrial"/>
              <a:buChar char="●"/>
              <a:defRPr>
                <a:latin typeface="Questrial"/>
                <a:ea typeface="Questrial"/>
                <a:cs typeface="Questrial"/>
                <a:sym typeface="Questrial"/>
              </a:defRPr>
            </a:lvl7pPr>
            <a:lvl8pPr marL="3657600" lvl="7" indent="-317500" algn="l">
              <a:lnSpc>
                <a:spcPct val="115000"/>
              </a:lnSpc>
              <a:spcBef>
                <a:spcPts val="0"/>
              </a:spcBef>
              <a:spcAft>
                <a:spcPts val="0"/>
              </a:spcAft>
              <a:buSzPts val="1400"/>
              <a:buFont typeface="Questrial"/>
              <a:buChar char="○"/>
              <a:defRPr>
                <a:latin typeface="Questrial"/>
                <a:ea typeface="Questrial"/>
                <a:cs typeface="Questrial"/>
                <a:sym typeface="Questrial"/>
              </a:defRPr>
            </a:lvl8pPr>
            <a:lvl9pPr marL="4114800" lvl="8" indent="-317500" algn="l">
              <a:lnSpc>
                <a:spcPct val="115000"/>
              </a:lnSpc>
              <a:spcBef>
                <a:spcPts val="0"/>
              </a:spcBef>
              <a:spcAft>
                <a:spcPts val="0"/>
              </a:spcAft>
              <a:buSzPts val="1400"/>
              <a:buFont typeface="Questrial"/>
              <a:buChar char="■"/>
              <a:defRPr>
                <a:latin typeface="Questrial"/>
                <a:ea typeface="Questrial"/>
                <a:cs typeface="Questrial"/>
                <a:sym typeface="Questrial"/>
              </a:defRPr>
            </a:lvl9pPr>
          </a:lstStyle>
          <a:p>
            <a:endParaRPr/>
          </a:p>
        </p:txBody>
      </p:sp>
      <p:sp>
        <p:nvSpPr>
          <p:cNvPr id="39" name="Google Shape;39;g10e122009b2_0_31"/>
          <p:cNvSpPr txBox="1">
            <a:spLocks noGrp="1"/>
          </p:cNvSpPr>
          <p:nvPr>
            <p:ph type="body" idx="2"/>
          </p:nvPr>
        </p:nvSpPr>
        <p:spPr>
          <a:xfrm>
            <a:off x="6254400" y="1387112"/>
            <a:ext cx="5162000" cy="47328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Clr>
                <a:srgbClr val="F5D773"/>
              </a:buClr>
              <a:buSzPts val="1800"/>
              <a:buFont typeface="Questrial"/>
              <a:buChar char="●"/>
              <a:defRPr>
                <a:latin typeface="Arial"/>
                <a:ea typeface="Arial"/>
                <a:cs typeface="Arial"/>
                <a:sym typeface="Arial"/>
              </a:defRPr>
            </a:lvl1pPr>
            <a:lvl2pPr marL="914400" lvl="1" indent="-317500" algn="l">
              <a:lnSpc>
                <a:spcPct val="115000"/>
              </a:lnSpc>
              <a:spcBef>
                <a:spcPts val="0"/>
              </a:spcBef>
              <a:spcAft>
                <a:spcPts val="0"/>
              </a:spcAft>
              <a:buSzPts val="1400"/>
              <a:buFont typeface="Questrial"/>
              <a:buChar char="○"/>
              <a:defRPr>
                <a:latin typeface="Questrial"/>
                <a:ea typeface="Questrial"/>
                <a:cs typeface="Questrial"/>
                <a:sym typeface="Questrial"/>
              </a:defRPr>
            </a:lvl2pPr>
            <a:lvl3pPr marL="1371600" lvl="2" indent="-317500" algn="l">
              <a:lnSpc>
                <a:spcPct val="115000"/>
              </a:lnSpc>
              <a:spcBef>
                <a:spcPts val="0"/>
              </a:spcBef>
              <a:spcAft>
                <a:spcPts val="0"/>
              </a:spcAft>
              <a:buSzPts val="1400"/>
              <a:buFont typeface="Questrial"/>
              <a:buChar char="■"/>
              <a:defRPr>
                <a:latin typeface="Questrial"/>
                <a:ea typeface="Questrial"/>
                <a:cs typeface="Questrial"/>
                <a:sym typeface="Questrial"/>
              </a:defRPr>
            </a:lvl3pPr>
            <a:lvl4pPr marL="1828800" lvl="3" indent="-317500" algn="l">
              <a:lnSpc>
                <a:spcPct val="115000"/>
              </a:lnSpc>
              <a:spcBef>
                <a:spcPts val="0"/>
              </a:spcBef>
              <a:spcAft>
                <a:spcPts val="0"/>
              </a:spcAft>
              <a:buSzPts val="1400"/>
              <a:buFont typeface="Questrial"/>
              <a:buChar char="●"/>
              <a:defRPr>
                <a:latin typeface="Questrial"/>
                <a:ea typeface="Questrial"/>
                <a:cs typeface="Questrial"/>
                <a:sym typeface="Questrial"/>
              </a:defRPr>
            </a:lvl4pPr>
            <a:lvl5pPr marL="2286000" lvl="4" indent="-317500" algn="l">
              <a:lnSpc>
                <a:spcPct val="115000"/>
              </a:lnSpc>
              <a:spcBef>
                <a:spcPts val="0"/>
              </a:spcBef>
              <a:spcAft>
                <a:spcPts val="0"/>
              </a:spcAft>
              <a:buSzPts val="1400"/>
              <a:buFont typeface="Questrial"/>
              <a:buChar char="○"/>
              <a:defRPr>
                <a:latin typeface="Questrial"/>
                <a:ea typeface="Questrial"/>
                <a:cs typeface="Questrial"/>
                <a:sym typeface="Questrial"/>
              </a:defRPr>
            </a:lvl5pPr>
            <a:lvl6pPr marL="2743200" lvl="5" indent="-317500" algn="l">
              <a:lnSpc>
                <a:spcPct val="115000"/>
              </a:lnSpc>
              <a:spcBef>
                <a:spcPts val="0"/>
              </a:spcBef>
              <a:spcAft>
                <a:spcPts val="0"/>
              </a:spcAft>
              <a:buSzPts val="1400"/>
              <a:buFont typeface="Questrial"/>
              <a:buChar char="■"/>
              <a:defRPr>
                <a:latin typeface="Questrial"/>
                <a:ea typeface="Questrial"/>
                <a:cs typeface="Questrial"/>
                <a:sym typeface="Questrial"/>
              </a:defRPr>
            </a:lvl6pPr>
            <a:lvl7pPr marL="3200400" lvl="6" indent="-317500" algn="l">
              <a:lnSpc>
                <a:spcPct val="115000"/>
              </a:lnSpc>
              <a:spcBef>
                <a:spcPts val="0"/>
              </a:spcBef>
              <a:spcAft>
                <a:spcPts val="0"/>
              </a:spcAft>
              <a:buSzPts val="1400"/>
              <a:buFont typeface="Questrial"/>
              <a:buChar char="●"/>
              <a:defRPr>
                <a:latin typeface="Questrial"/>
                <a:ea typeface="Questrial"/>
                <a:cs typeface="Questrial"/>
                <a:sym typeface="Questrial"/>
              </a:defRPr>
            </a:lvl7pPr>
            <a:lvl8pPr marL="3657600" lvl="7" indent="-317500" algn="l">
              <a:lnSpc>
                <a:spcPct val="115000"/>
              </a:lnSpc>
              <a:spcBef>
                <a:spcPts val="0"/>
              </a:spcBef>
              <a:spcAft>
                <a:spcPts val="0"/>
              </a:spcAft>
              <a:buSzPts val="1400"/>
              <a:buFont typeface="Questrial"/>
              <a:buChar char="○"/>
              <a:defRPr>
                <a:latin typeface="Questrial"/>
                <a:ea typeface="Questrial"/>
                <a:cs typeface="Questrial"/>
                <a:sym typeface="Questrial"/>
              </a:defRPr>
            </a:lvl8pPr>
            <a:lvl9pPr marL="4114800" lvl="8" indent="-317500" algn="l">
              <a:lnSpc>
                <a:spcPct val="115000"/>
              </a:lnSpc>
              <a:spcBef>
                <a:spcPts val="0"/>
              </a:spcBef>
              <a:spcAft>
                <a:spcPts val="0"/>
              </a:spcAft>
              <a:buSzPts val="1400"/>
              <a:buFont typeface="Questrial"/>
              <a:buChar char="■"/>
              <a:defRPr>
                <a:latin typeface="Questrial"/>
                <a:ea typeface="Questrial"/>
                <a:cs typeface="Questrial"/>
                <a:sym typeface="Questrial"/>
              </a:defRPr>
            </a:lvl9pPr>
          </a:lstStyle>
          <a:p>
            <a:endParaRPr/>
          </a:p>
        </p:txBody>
      </p:sp>
    </p:spTree>
  </p:cSld>
  <p:clrMapOvr>
    <a:masterClrMapping/>
  </p:clrMapOvr>
  <p:extLst>
    <p:ext uri="{DCECCB84-F9BA-43D5-87BE-67443E8EF086}">
      <p15:sldGuideLst xmlns:p15="http://schemas.microsoft.com/office/powerpoint/2012/main">
        <p15:guide id="1" pos="453" userDrawn="1">
          <p15:clr>
            <a:srgbClr val="FA7B17"/>
          </p15:clr>
        </p15:guide>
        <p15:guide id="2" orient="horz" pos="756" userDrawn="1">
          <p15:clr>
            <a:srgbClr val="FA7B17"/>
          </p15:clr>
        </p15:guide>
        <p15:guide id="3" orient="horz" pos="3855" userDrawn="1">
          <p15:clr>
            <a:srgbClr val="FA7B17"/>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g10e122009b2_0_0"/>
          <p:cNvSpPr txBox="1">
            <a:spLocks noGrp="1"/>
          </p:cNvSpPr>
          <p:nvPr>
            <p:ph type="title"/>
          </p:nvPr>
        </p:nvSpPr>
        <p:spPr>
          <a:xfrm>
            <a:off x="415600" y="593367"/>
            <a:ext cx="11360800" cy="7635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g10e122009b2_0_0"/>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g10e122009b2_0_0"/>
          <p:cNvSpPr txBox="1">
            <a:spLocks noGrp="1"/>
          </p:cNvSpPr>
          <p:nvPr>
            <p:ph type="sldNum" idx="12"/>
          </p:nvPr>
        </p:nvSpPr>
        <p:spPr>
          <a:xfrm>
            <a:off x="11296611" y="6217623"/>
            <a:ext cx="731600" cy="5247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t-EE" smtClean="0"/>
              <a:pPr/>
              <a:t>‹#›</a:t>
            </a:fld>
            <a:endParaRPr lang="et-EE"/>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6.e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
          <p:cNvSpPr txBox="1">
            <a:spLocks noGrp="1"/>
          </p:cNvSpPr>
          <p:nvPr>
            <p:ph type="ctrTitle"/>
          </p:nvPr>
        </p:nvSpPr>
        <p:spPr>
          <a:xfrm>
            <a:off x="774750" y="3383431"/>
            <a:ext cx="6652200" cy="1957200"/>
          </a:xfrm>
          <a:prstGeom prst="rect">
            <a:avLst/>
          </a:prstGeom>
          <a:noFill/>
          <a:ln>
            <a:noFill/>
          </a:ln>
        </p:spPr>
        <p:txBody>
          <a:bodyPr spcFirstLastPara="1" wrap="square" lIns="91425" tIns="45700" rIns="91425" bIns="45700" anchor="b" anchorCtr="0">
            <a:normAutofit/>
          </a:bodyPr>
          <a:lstStyle/>
          <a:p>
            <a:pPr>
              <a:lnSpc>
                <a:spcPct val="90000"/>
              </a:lnSpc>
              <a:buSzPts val="4500"/>
            </a:pPr>
            <a:r>
              <a:rPr lang="et-EE" dirty="0">
                <a:latin typeface="+mj-lt"/>
                <a:ea typeface="Merriweather"/>
                <a:cs typeface="Merriweather"/>
                <a:sym typeface="Merriweather"/>
              </a:rPr>
              <a:t>Kaasus</a:t>
            </a:r>
            <a:endParaRPr dirty="0">
              <a:latin typeface="+mj-lt"/>
              <a:ea typeface="Merriweather"/>
              <a:cs typeface="Merriweather"/>
              <a:sym typeface="Merriweather"/>
            </a:endParaRPr>
          </a:p>
        </p:txBody>
      </p:sp>
      <p:sp>
        <p:nvSpPr>
          <p:cNvPr id="83" name="Google Shape;83;p1"/>
          <p:cNvSpPr txBox="1">
            <a:spLocks noGrp="1"/>
          </p:cNvSpPr>
          <p:nvPr>
            <p:ph type="subTitle" idx="1"/>
          </p:nvPr>
        </p:nvSpPr>
        <p:spPr>
          <a:xfrm>
            <a:off x="774750" y="5340631"/>
            <a:ext cx="4073700" cy="1056900"/>
          </a:xfrm>
          <a:prstGeom prst="rect">
            <a:avLst/>
          </a:prstGeom>
          <a:noFill/>
          <a:ln>
            <a:noFill/>
          </a:ln>
        </p:spPr>
        <p:txBody>
          <a:bodyPr spcFirstLastPara="1" wrap="square" lIns="91425" tIns="45700" rIns="91425" bIns="45700" anchor="t" anchorCtr="0">
            <a:normAutofit/>
          </a:bodyPr>
          <a:lstStyle/>
          <a:p>
            <a:pPr marL="0" indent="0">
              <a:lnSpc>
                <a:spcPct val="90000"/>
              </a:lnSpc>
              <a:buSzPts val="3600"/>
            </a:pPr>
            <a:r>
              <a:rPr lang="et-EE" sz="3600" dirty="0">
                <a:latin typeface="+mn-lt"/>
              </a:rPr>
              <a:t>Eesti Väitlusselts</a:t>
            </a:r>
            <a:endParaRPr sz="3200" dirty="0">
              <a:latin typeface="+mn-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gda41c508f5_0_44"/>
          <p:cNvSpPr txBox="1">
            <a:spLocks noGrp="1"/>
          </p:cNvSpPr>
          <p:nvPr>
            <p:ph type="title"/>
          </p:nvPr>
        </p:nvSpPr>
        <p:spPr>
          <a:prstGeom prst="rect">
            <a:avLst/>
          </a:prstGeom>
        </p:spPr>
        <p:txBody>
          <a:bodyPr spcFirstLastPara="1" wrap="square" lIns="91425" tIns="91425" rIns="91425" bIns="91425" anchor="t" anchorCtr="0">
            <a:normAutofit/>
          </a:bodyPr>
          <a:lstStyle/>
          <a:p>
            <a:r>
              <a:rPr lang="et-EE" sz="2400" dirty="0">
                <a:latin typeface="+mj-lt"/>
                <a:ea typeface="Merriweather"/>
                <a:cs typeface="Merriweather"/>
                <a:sym typeface="Merriweather"/>
              </a:rPr>
              <a:t>Näide kriteeriumist</a:t>
            </a:r>
            <a:endParaRPr sz="2400" dirty="0">
              <a:latin typeface="+mj-lt"/>
              <a:ea typeface="Merriweather"/>
              <a:cs typeface="Merriweather"/>
              <a:sym typeface="Merriweather"/>
            </a:endParaRPr>
          </a:p>
        </p:txBody>
      </p:sp>
      <p:sp>
        <p:nvSpPr>
          <p:cNvPr id="137" name="Google Shape;137;gda41c508f5_0_44"/>
          <p:cNvSpPr txBox="1">
            <a:spLocks noGrp="1"/>
          </p:cNvSpPr>
          <p:nvPr>
            <p:ph type="body" idx="1"/>
          </p:nvPr>
        </p:nvSpPr>
        <p:spPr>
          <a:prstGeom prst="rect">
            <a:avLst/>
          </a:prstGeom>
        </p:spPr>
        <p:txBody>
          <a:bodyPr spcFirstLastPara="1" wrap="square" lIns="91425" tIns="91425" rIns="91425" bIns="91425" anchor="t" anchorCtr="0">
            <a:normAutofit/>
          </a:bodyPr>
          <a:lstStyle/>
          <a:p>
            <a:pPr marL="0" indent="0">
              <a:buNone/>
            </a:pPr>
            <a:r>
              <a:rPr lang="et-EE" sz="2000" dirty="0">
                <a:latin typeface="+mn-lt"/>
              </a:rPr>
              <a:t>Võtame teema “Riigikogus peaks sätestama 50/50 sookvoodid”:</a:t>
            </a:r>
            <a:endParaRPr sz="2000" dirty="0">
              <a:latin typeface="+mn-lt"/>
            </a:endParaRPr>
          </a:p>
          <a:p>
            <a:r>
              <a:rPr lang="et-EE" sz="2000" dirty="0">
                <a:latin typeface="+mn-lt"/>
              </a:rPr>
              <a:t>mõlemad tiimid ilmselt räägivad naiste õigustest;</a:t>
            </a:r>
            <a:endParaRPr sz="2000" dirty="0">
              <a:latin typeface="+mn-lt"/>
            </a:endParaRPr>
          </a:p>
          <a:p>
            <a:r>
              <a:rPr lang="et-EE" sz="2000" dirty="0">
                <a:latin typeface="+mn-lt"/>
              </a:rPr>
              <a:t>Jaatus ütleb, et sookvoodid on naistele kasulik, ja Eitus ütleb, et need teevad naiste olukorra hoopis halvemaks;</a:t>
            </a:r>
            <a:endParaRPr sz="2000" dirty="0">
              <a:latin typeface="+mn-lt"/>
            </a:endParaRPr>
          </a:p>
          <a:p>
            <a:r>
              <a:rPr lang="et-EE" sz="2000" dirty="0">
                <a:latin typeface="+mn-lt"/>
              </a:rPr>
              <a:t>mõlemad pürgivad selle poole, et naistel oleks parem elu;</a:t>
            </a:r>
            <a:endParaRPr sz="2000" dirty="0">
              <a:latin typeface="+mn-lt"/>
            </a:endParaRPr>
          </a:p>
          <a:p>
            <a:r>
              <a:rPr lang="et-EE" sz="2000" dirty="0">
                <a:latin typeface="+mn-lt"/>
              </a:rPr>
              <a:t>väitluse kriteerium on see, et tiim, kes tõestab, et nende poolel läheb naiste elu paremaks, võidab.</a:t>
            </a:r>
            <a:endParaRPr sz="2000" dirty="0">
              <a:latin typeface="+mn-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gda41c508f5_0_21"/>
          <p:cNvSpPr txBox="1">
            <a:spLocks noGrp="1"/>
          </p:cNvSpPr>
          <p:nvPr>
            <p:ph type="title"/>
          </p:nvPr>
        </p:nvSpPr>
        <p:spPr>
          <a:prstGeom prst="rect">
            <a:avLst/>
          </a:prstGeom>
        </p:spPr>
        <p:txBody>
          <a:bodyPr spcFirstLastPara="1" wrap="square" lIns="91425" tIns="91425" rIns="91425" bIns="91425" anchor="t" anchorCtr="0">
            <a:normAutofit/>
          </a:bodyPr>
          <a:lstStyle/>
          <a:p>
            <a:r>
              <a:rPr lang="et-EE" sz="2400" dirty="0">
                <a:latin typeface="+mj-lt"/>
                <a:ea typeface="Merriweather"/>
                <a:cs typeface="Merriweather"/>
                <a:sym typeface="Merriweather"/>
              </a:rPr>
              <a:t>Kuidas teada, mis on väitluse kriteerium?</a:t>
            </a:r>
            <a:endParaRPr sz="2400" dirty="0">
              <a:latin typeface="+mj-lt"/>
              <a:ea typeface="Merriweather"/>
              <a:cs typeface="Merriweather"/>
              <a:sym typeface="Merriweather"/>
            </a:endParaRPr>
          </a:p>
        </p:txBody>
      </p:sp>
      <p:sp>
        <p:nvSpPr>
          <p:cNvPr id="143" name="Google Shape;143;gda41c508f5_0_21"/>
          <p:cNvSpPr txBox="1">
            <a:spLocks noGrp="1"/>
          </p:cNvSpPr>
          <p:nvPr>
            <p:ph type="body" idx="1"/>
          </p:nvPr>
        </p:nvSpPr>
        <p:spPr>
          <a:prstGeom prst="rect">
            <a:avLst/>
          </a:prstGeom>
        </p:spPr>
        <p:txBody>
          <a:bodyPr spcFirstLastPara="1" wrap="square" lIns="91425" tIns="91425" rIns="91425" bIns="91425" anchor="t" anchorCtr="0">
            <a:normAutofit/>
          </a:bodyPr>
          <a:lstStyle/>
          <a:p>
            <a:pPr>
              <a:buFont typeface="Arial"/>
              <a:buChar char="●"/>
            </a:pPr>
            <a:r>
              <a:rPr lang="et-EE" sz="2000" dirty="0">
                <a:latin typeface="+mn-lt"/>
              </a:rPr>
              <a:t>Väitluse kriteerium ei ole objektiive teaduslikult avastatav, see on vaidlustatav. Tiimid ei pruugi nõustuda, mis kriteerium on. </a:t>
            </a:r>
            <a:endParaRPr sz="2000" dirty="0">
              <a:latin typeface="+mn-lt"/>
            </a:endParaRPr>
          </a:p>
          <a:p>
            <a:pPr>
              <a:buFont typeface="Arial"/>
              <a:buChar char="●"/>
            </a:pPr>
            <a:r>
              <a:rPr lang="et-EE" sz="2000" dirty="0">
                <a:latin typeface="+mn-lt"/>
              </a:rPr>
              <a:t>Selleks, et leida väitluse kriteerium, tasub enda käest küsida järgmist: mis on siin väitluses kõige tähtsam? Mille üle ilmselt kõige rohkem vaieldakse?</a:t>
            </a:r>
            <a:endParaRPr sz="2000" dirty="0">
              <a:latin typeface="+mn-lt"/>
            </a:endParaRPr>
          </a:p>
          <a:p>
            <a:pPr>
              <a:buFont typeface="Arial"/>
              <a:buChar char="●"/>
            </a:pPr>
            <a:r>
              <a:rPr lang="et-EE" sz="2000" dirty="0">
                <a:latin typeface="+mn-lt"/>
              </a:rPr>
              <a:t>See, mille üle kõige rohkem vaieldakse, on tavaliselt väitluse kriteerium: mõlemad tiimid tahavad selles küsimuses võita.</a:t>
            </a:r>
            <a:endParaRPr sz="2000" dirty="0">
              <a:latin typeface="+mn-lt"/>
            </a:endParaRPr>
          </a:p>
          <a:p>
            <a:pPr indent="0">
              <a:buNone/>
            </a:pPr>
            <a:endParaRPr sz="2000" dirty="0">
              <a:latin typeface="+mn-l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gda41c508f5_0_26"/>
          <p:cNvSpPr txBox="1">
            <a:spLocks noGrp="1"/>
          </p:cNvSpPr>
          <p:nvPr>
            <p:ph type="title"/>
          </p:nvPr>
        </p:nvSpPr>
        <p:spPr>
          <a:prstGeom prst="rect">
            <a:avLst/>
          </a:prstGeom>
        </p:spPr>
        <p:txBody>
          <a:bodyPr spcFirstLastPara="1" wrap="square" lIns="91425" tIns="91425" rIns="91425" bIns="91425" anchor="t" anchorCtr="0">
            <a:normAutofit/>
          </a:bodyPr>
          <a:lstStyle/>
          <a:p>
            <a:r>
              <a:rPr lang="et-EE" sz="2400" dirty="0">
                <a:latin typeface="+mj-lt"/>
                <a:ea typeface="Merriweather"/>
                <a:cs typeface="Merriweather"/>
                <a:sym typeface="Merriweather"/>
              </a:rPr>
              <a:t>Mis on raamistamine?</a:t>
            </a:r>
            <a:endParaRPr sz="2400" dirty="0">
              <a:latin typeface="+mj-lt"/>
              <a:ea typeface="Merriweather"/>
              <a:cs typeface="Merriweather"/>
              <a:sym typeface="Merriweather"/>
            </a:endParaRPr>
          </a:p>
        </p:txBody>
      </p:sp>
      <p:sp>
        <p:nvSpPr>
          <p:cNvPr id="149" name="Google Shape;149;gda41c508f5_0_26"/>
          <p:cNvSpPr txBox="1">
            <a:spLocks noGrp="1"/>
          </p:cNvSpPr>
          <p:nvPr>
            <p:ph type="body" idx="1"/>
          </p:nvPr>
        </p:nvSpPr>
        <p:spPr>
          <a:prstGeom prst="rect">
            <a:avLst/>
          </a:prstGeom>
        </p:spPr>
        <p:txBody>
          <a:bodyPr spcFirstLastPara="1" wrap="square" lIns="91425" tIns="91425" rIns="91425" bIns="91425" anchor="t" anchorCtr="0">
            <a:normAutofit/>
          </a:bodyPr>
          <a:lstStyle/>
          <a:p>
            <a:pPr marL="0" indent="0">
              <a:buNone/>
            </a:pPr>
            <a:r>
              <a:rPr lang="et-EE" b="1" i="1" dirty="0">
                <a:latin typeface="+mj-lt"/>
                <a:ea typeface="Merriweather"/>
                <a:cs typeface="Merriweather"/>
                <a:sym typeface="Merriweather"/>
              </a:rPr>
              <a:t>Raamistamine</a:t>
            </a:r>
            <a:r>
              <a:rPr lang="et-EE" b="1" i="1" dirty="0">
                <a:latin typeface="+mn-lt"/>
                <a:ea typeface="Merriweather"/>
                <a:cs typeface="Merriweather"/>
                <a:sym typeface="Merriweather"/>
              </a:rPr>
              <a:t> </a:t>
            </a:r>
            <a:r>
              <a:rPr lang="et-EE" dirty="0">
                <a:latin typeface="+mn-lt"/>
              </a:rPr>
              <a:t>on väitluse piiride ja prioriteetide sätestamine. See vastab küsimusele: „millest see väitlus </a:t>
            </a:r>
            <a:r>
              <a:rPr lang="et-EE" i="1" dirty="0">
                <a:latin typeface="+mn-lt"/>
              </a:rPr>
              <a:t>tegelikult </a:t>
            </a:r>
            <a:r>
              <a:rPr lang="et-EE" dirty="0">
                <a:latin typeface="+mn-lt"/>
              </a:rPr>
              <a:t>käib?“</a:t>
            </a:r>
            <a:endParaRPr dirty="0">
              <a:latin typeface="+mn-lt"/>
            </a:endParaRPr>
          </a:p>
          <a:p>
            <a:pPr>
              <a:buFont typeface="Arial"/>
              <a:buChar char="●"/>
            </a:pPr>
            <a:r>
              <a:rPr lang="et-EE" dirty="0">
                <a:latin typeface="+mn-lt"/>
              </a:rPr>
              <a:t>Raamistamine ei muuda väitluse sisu, vaid seda, kuidas seda sisu tõlgendatakse:</a:t>
            </a:r>
            <a:endParaRPr dirty="0">
              <a:latin typeface="+mn-lt"/>
            </a:endParaRPr>
          </a:p>
          <a:p>
            <a:pPr lvl="1">
              <a:buFont typeface="Arial"/>
              <a:buChar char="○"/>
            </a:pPr>
            <a:r>
              <a:rPr lang="et-EE" dirty="0">
                <a:latin typeface="+mn-lt"/>
                <a:ea typeface="Arial"/>
                <a:cs typeface="Arial"/>
                <a:sym typeface="Arial"/>
              </a:rPr>
              <a:t>see mõjutab argumentide usutavust ja suhtelist tähtsust võrreldes teiste argumentidega;</a:t>
            </a:r>
            <a:endParaRPr dirty="0">
              <a:latin typeface="+mn-lt"/>
              <a:ea typeface="Arial"/>
              <a:cs typeface="Arial"/>
              <a:sym typeface="Arial"/>
            </a:endParaRPr>
          </a:p>
          <a:p>
            <a:pPr lvl="1">
              <a:buFont typeface="Arial"/>
              <a:buChar char="○"/>
            </a:pPr>
            <a:r>
              <a:rPr lang="et-EE" dirty="0">
                <a:latin typeface="+mn-lt"/>
                <a:ea typeface="Arial"/>
                <a:cs typeface="Arial"/>
                <a:sym typeface="Arial"/>
              </a:rPr>
              <a:t>see mõjutab kohtuniku alateadlikku suhtumist sellesse, mida ta kuuleb. Kuidas ta kaalub ja tõlgendab argumente? Mida ta usub ja mida ignoreerib?</a:t>
            </a:r>
            <a:endParaRPr dirty="0">
              <a:latin typeface="+mn-lt"/>
              <a:ea typeface="Arial"/>
              <a:cs typeface="Arial"/>
              <a:sym typeface="Arial"/>
            </a:endParaRPr>
          </a:p>
          <a:p>
            <a:pPr>
              <a:buFont typeface="Arial"/>
              <a:buChar char="●"/>
            </a:pPr>
            <a:r>
              <a:rPr lang="et-EE" dirty="0">
                <a:latin typeface="+mn-lt"/>
              </a:rPr>
              <a:t>Raamistamine ei ole neutraalne. Tugevad tiimid raamistavad väitlust teadlikult ja strateegiliselt, et panna kohtunik uskuma, et nende argumendid on tähtsamad ja tõesemad. </a:t>
            </a:r>
            <a:endParaRPr dirty="0">
              <a:latin typeface="+mn-l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gda41c508f5_0_38"/>
          <p:cNvSpPr txBox="1">
            <a:spLocks noGrp="1"/>
          </p:cNvSpPr>
          <p:nvPr>
            <p:ph type="title"/>
          </p:nvPr>
        </p:nvSpPr>
        <p:spPr>
          <a:prstGeom prst="rect">
            <a:avLst/>
          </a:prstGeom>
        </p:spPr>
        <p:txBody>
          <a:bodyPr spcFirstLastPara="1" wrap="square" lIns="91425" tIns="91425" rIns="91425" bIns="91425" anchor="t" anchorCtr="0">
            <a:normAutofit/>
          </a:bodyPr>
          <a:lstStyle/>
          <a:p>
            <a:r>
              <a:rPr lang="et-EE" sz="2400" dirty="0">
                <a:latin typeface="+mj-lt"/>
                <a:ea typeface="Merriweather"/>
                <a:cs typeface="Merriweather"/>
                <a:sym typeface="Merriweather"/>
              </a:rPr>
              <a:t>Miks on raamistamine kasulik?</a:t>
            </a:r>
            <a:endParaRPr sz="2400" dirty="0">
              <a:latin typeface="+mj-lt"/>
              <a:ea typeface="Merriweather"/>
              <a:cs typeface="Merriweather"/>
              <a:sym typeface="Merriweather"/>
            </a:endParaRPr>
          </a:p>
        </p:txBody>
      </p:sp>
      <p:sp>
        <p:nvSpPr>
          <p:cNvPr id="155" name="Google Shape;155;gda41c508f5_0_38"/>
          <p:cNvSpPr txBox="1">
            <a:spLocks noGrp="1"/>
          </p:cNvSpPr>
          <p:nvPr>
            <p:ph type="body" idx="1"/>
          </p:nvPr>
        </p:nvSpPr>
        <p:spPr>
          <a:prstGeom prst="rect">
            <a:avLst/>
          </a:prstGeom>
        </p:spPr>
        <p:txBody>
          <a:bodyPr spcFirstLastPara="1" wrap="square" lIns="91425" tIns="91425" rIns="91425" bIns="91425" anchor="t" anchorCtr="0">
            <a:normAutofit/>
          </a:bodyPr>
          <a:lstStyle/>
          <a:p>
            <a:r>
              <a:rPr lang="et-EE" dirty="0">
                <a:latin typeface="+mn-lt"/>
              </a:rPr>
              <a:t>Oskuslik raamistamine nihutab väitluse keskme sinna, kus teie tiim on tugevam</a:t>
            </a:r>
            <a:endParaRPr dirty="0">
              <a:latin typeface="+mn-lt"/>
            </a:endParaRPr>
          </a:p>
          <a:p>
            <a:pPr indent="-361950">
              <a:buSzPts val="2100"/>
            </a:pPr>
            <a:r>
              <a:rPr lang="et-EE" dirty="0">
                <a:latin typeface="+mn-lt"/>
              </a:rPr>
              <a:t>Hea väitluse raamistus on nagu koduväljakul jalgpalli mängimine – see teeb võistluse mugavamaks, kodusemaks, tuttavamaks; samal ajal, kui vastastiim peab väitlema võõras keskkonnas.</a:t>
            </a:r>
            <a:endParaRPr dirty="0">
              <a:latin typeface="+mn-l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gda41c508f5_0_33"/>
          <p:cNvSpPr txBox="1">
            <a:spLocks noGrp="1"/>
          </p:cNvSpPr>
          <p:nvPr>
            <p:ph type="title"/>
          </p:nvPr>
        </p:nvSpPr>
        <p:spPr>
          <a:prstGeom prst="rect">
            <a:avLst/>
          </a:prstGeom>
        </p:spPr>
        <p:txBody>
          <a:bodyPr spcFirstLastPara="1" wrap="square" lIns="91425" tIns="91425" rIns="91425" bIns="91425" anchor="t" anchorCtr="0">
            <a:normAutofit/>
          </a:bodyPr>
          <a:lstStyle/>
          <a:p>
            <a:r>
              <a:rPr lang="et-EE" sz="2400" dirty="0">
                <a:latin typeface="+mj-lt"/>
                <a:ea typeface="Merriweather"/>
                <a:cs typeface="Merriweather"/>
                <a:sym typeface="Merriweather"/>
              </a:rPr>
              <a:t>Kuidas raamistada väitlust enda kasuks?</a:t>
            </a:r>
            <a:endParaRPr sz="2400" dirty="0">
              <a:latin typeface="+mj-lt"/>
              <a:ea typeface="Merriweather"/>
              <a:cs typeface="Merriweather"/>
              <a:sym typeface="Merriweather"/>
            </a:endParaRPr>
          </a:p>
        </p:txBody>
      </p:sp>
      <p:sp>
        <p:nvSpPr>
          <p:cNvPr id="161" name="Google Shape;161;gda41c508f5_0_33"/>
          <p:cNvSpPr txBox="1">
            <a:spLocks noGrp="1"/>
          </p:cNvSpPr>
          <p:nvPr>
            <p:ph type="body" idx="1"/>
          </p:nvPr>
        </p:nvSpPr>
        <p:spPr>
          <a:prstGeom prst="rect">
            <a:avLst/>
          </a:prstGeom>
        </p:spPr>
        <p:txBody>
          <a:bodyPr spcFirstLastPara="1" wrap="square" lIns="91425" tIns="91425" rIns="91425" bIns="91425" anchor="t" anchorCtr="0">
            <a:normAutofit/>
          </a:bodyPr>
          <a:lstStyle/>
          <a:p>
            <a:pPr>
              <a:buFont typeface="Arial"/>
              <a:buChar char="●"/>
            </a:pPr>
            <a:r>
              <a:rPr lang="et-EE" dirty="0">
                <a:latin typeface="+mn-lt"/>
              </a:rPr>
              <a:t>Sätesta enda tiimile kasulik kriteerium: mõnes väitluses soovivad tiimid saavutada erinevat laiemat ühiskondlikku eesmärki. Näiteks on väitlusi, kus üks tiim hoolib mingist põhimõttelisest eesmärgist, nagu õiglus või võrdsus, samal ajal teine tahab käegakatsutavat kasu, näiteks majanduskasvu.</a:t>
            </a:r>
            <a:endParaRPr dirty="0">
              <a:latin typeface="+mn-lt"/>
            </a:endParaRPr>
          </a:p>
          <a:p>
            <a:pPr lvl="1">
              <a:buFont typeface="Arial"/>
              <a:buChar char="○"/>
            </a:pPr>
            <a:r>
              <a:rPr lang="et-EE" dirty="0">
                <a:latin typeface="+mn-lt"/>
                <a:ea typeface="Arial"/>
                <a:cs typeface="Arial"/>
                <a:sym typeface="Arial"/>
              </a:rPr>
              <a:t>Sellistes väitlustes on kasulik panna kohtuniku uskuma, et just teie tiimi laiem eesmärk (kriteerium) on väitluses tähtsam.</a:t>
            </a:r>
            <a:endParaRPr dirty="0">
              <a:latin typeface="+mn-lt"/>
              <a:ea typeface="Arial"/>
              <a:cs typeface="Arial"/>
              <a:sym typeface="Arial"/>
            </a:endParaRPr>
          </a:p>
          <a:p>
            <a:pPr>
              <a:buFont typeface="Arial"/>
              <a:buChar char="●"/>
            </a:pPr>
            <a:r>
              <a:rPr lang="et-EE" dirty="0">
                <a:latin typeface="+mn-lt"/>
              </a:rPr>
              <a:t>Tee nii, et kõik teised kasutaksid sinu tiimi sõnavara, näiteid ja väljendeid:  </a:t>
            </a:r>
            <a:endParaRPr dirty="0">
              <a:latin typeface="+mn-lt"/>
            </a:endParaRPr>
          </a:p>
          <a:p>
            <a:pPr lvl="1">
              <a:buFont typeface="Arial"/>
              <a:buChar char="○"/>
            </a:pPr>
            <a:r>
              <a:rPr lang="et-EE" dirty="0">
                <a:latin typeface="+mn-lt"/>
                <a:ea typeface="Arial"/>
                <a:cs typeface="Arial"/>
                <a:sym typeface="Arial"/>
              </a:rPr>
              <a:t>Mida rohkem kohtunik kuuleb väitluses väljendeid, mida ta seostab sinu tiimiga, seda vähem kaalukana vastastiim kõlab.</a:t>
            </a:r>
            <a:endParaRPr dirty="0">
              <a:latin typeface="+mn-lt"/>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2"/>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a:lnSpc>
                <a:spcPct val="90000"/>
              </a:lnSpc>
              <a:buSzPts val="3300"/>
            </a:pPr>
            <a:r>
              <a:rPr lang="et-EE" sz="2400" dirty="0">
                <a:latin typeface="+mj-lt"/>
                <a:ea typeface="Merriweather"/>
                <a:cs typeface="Merriweather"/>
                <a:sym typeface="Merriweather"/>
              </a:rPr>
              <a:t>Mis on kaasus?</a:t>
            </a:r>
            <a:endParaRPr sz="2400" dirty="0">
              <a:latin typeface="+mj-lt"/>
              <a:ea typeface="Merriweather"/>
              <a:cs typeface="Merriweather"/>
              <a:sym typeface="Merriweather"/>
            </a:endParaRPr>
          </a:p>
        </p:txBody>
      </p:sp>
      <p:sp>
        <p:nvSpPr>
          <p:cNvPr id="89" name="Google Shape;89;p2"/>
          <p:cNvSpPr txBox="1">
            <a:spLocks noGrp="1"/>
          </p:cNvSpPr>
          <p:nvPr>
            <p:ph type="body" idx="1"/>
          </p:nvPr>
        </p:nvSpPr>
        <p:spPr>
          <a:prstGeom prst="rect">
            <a:avLst/>
          </a:prstGeom>
          <a:noFill/>
          <a:ln>
            <a:noFill/>
          </a:ln>
        </p:spPr>
        <p:txBody>
          <a:bodyPr spcFirstLastPara="1" wrap="square" lIns="91425" tIns="45700" rIns="91425" bIns="45700" anchor="t" anchorCtr="0">
            <a:normAutofit/>
          </a:bodyPr>
          <a:lstStyle/>
          <a:p>
            <a:pPr marL="0" indent="0">
              <a:lnSpc>
                <a:spcPct val="90000"/>
              </a:lnSpc>
              <a:buClr>
                <a:schemeClr val="dk1"/>
              </a:buClr>
              <a:buSzPts val="2100"/>
              <a:buNone/>
            </a:pPr>
            <a:r>
              <a:rPr lang="et-EE" sz="2000" dirty="0">
                <a:latin typeface="+mn-lt"/>
              </a:rPr>
              <a:t>Väitluskaasus on enne väitlust ette valmistatud materjal, mis toetab seda seisukohta, mida võistkond väitluses kaitsma peab. </a:t>
            </a:r>
          </a:p>
          <a:p>
            <a:pPr marL="0" indent="0">
              <a:lnSpc>
                <a:spcPct val="90000"/>
              </a:lnSpc>
              <a:buClr>
                <a:schemeClr val="dk1"/>
              </a:buClr>
              <a:buSzPts val="2100"/>
              <a:buNone/>
            </a:pPr>
            <a:endParaRPr lang="et-EE" sz="2000" dirty="0">
              <a:latin typeface="+mn-lt"/>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endParaRPr>
          </a:p>
          <a:p>
            <a:pPr marL="0" indent="0">
              <a:lnSpc>
                <a:spcPct val="90000"/>
              </a:lnSpc>
              <a:buClr>
                <a:schemeClr val="dk1"/>
              </a:buClr>
              <a:buSzPts val="2100"/>
              <a:buNone/>
            </a:pPr>
            <a:r>
              <a:rPr lang="et-EE" sz="2000" dirty="0">
                <a:latin typeface="+mn-lt"/>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rPr>
              <a:t>Tugev kaasus sisaldab endas kõiki seisukohta kaitsmise jaoks vajalikke elemente: väideldavat küsimust täpsustavaid definitsioone, plaani, argumente ja ümberlükkeid. </a:t>
            </a:r>
            <a:r>
              <a:rPr lang="et-EE" sz="2000" dirty="0">
                <a:latin typeface="+mn-lt"/>
              </a:rPr>
              <a:t>Jaatava kaasuse eesmärk on tõestada, et teema on tõene. Eitava kaasuse eesmärk on tõestada, et teema ei ole tõene.</a:t>
            </a:r>
            <a:endParaRPr sz="2000" dirty="0">
              <a:latin typeface="+mn-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3"/>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a:lnSpc>
                <a:spcPct val="90000"/>
              </a:lnSpc>
              <a:buSzPts val="3300"/>
            </a:pPr>
            <a:r>
              <a:rPr lang="et-EE" sz="2400" dirty="0">
                <a:latin typeface="+mj-lt"/>
                <a:ea typeface="Merriweather"/>
                <a:cs typeface="Merriweather"/>
                <a:sym typeface="Merriweather"/>
              </a:rPr>
              <a:t>Millest koosneb kaasus?</a:t>
            </a:r>
            <a:endParaRPr sz="2400" dirty="0">
              <a:latin typeface="+mj-lt"/>
              <a:ea typeface="Merriweather"/>
              <a:cs typeface="Merriweather"/>
              <a:sym typeface="Merriweather"/>
            </a:endParaRPr>
          </a:p>
        </p:txBody>
      </p:sp>
      <p:sp>
        <p:nvSpPr>
          <p:cNvPr id="95" name="Google Shape;95;p3"/>
          <p:cNvSpPr txBox="1">
            <a:spLocks noGrp="1"/>
          </p:cNvSpPr>
          <p:nvPr>
            <p:ph type="body" idx="1"/>
          </p:nvPr>
        </p:nvSpPr>
        <p:spPr>
          <a:prstGeom prst="rect">
            <a:avLst/>
          </a:prstGeom>
          <a:noFill/>
          <a:ln>
            <a:noFill/>
          </a:ln>
        </p:spPr>
        <p:txBody>
          <a:bodyPr spcFirstLastPara="1" wrap="square" lIns="91425" tIns="45700" rIns="91425" bIns="45700" anchor="t" anchorCtr="0">
            <a:normAutofit/>
          </a:bodyPr>
          <a:lstStyle/>
          <a:p>
            <a:pPr marL="342900">
              <a:lnSpc>
                <a:spcPct val="90000"/>
              </a:lnSpc>
              <a:buClr>
                <a:schemeClr val="accent1"/>
              </a:buClr>
              <a:buSzPts val="2100"/>
            </a:pPr>
            <a:r>
              <a:rPr lang="et-EE" sz="2000" dirty="0">
                <a:latin typeface="+mn-lt"/>
              </a:rPr>
              <a:t>Kaasus algab sissejuhatava osaga, milles tiim toob välja probleemi, täpsustab vajadusel ebaselged teema terminid ja pakub välja oma lahenduse.</a:t>
            </a:r>
            <a:endParaRPr sz="2000" dirty="0">
              <a:latin typeface="+mn-lt"/>
            </a:endParaRPr>
          </a:p>
          <a:p>
            <a:pPr marL="361950">
              <a:lnSpc>
                <a:spcPct val="90000"/>
              </a:lnSpc>
            </a:pPr>
            <a:r>
              <a:rPr lang="et-EE" sz="2000" dirty="0">
                <a:latin typeface="+mn-lt"/>
              </a:rPr>
              <a:t>Kaasuse tuumaks on argumendid. Iga argument peaks koosnema väitest, seletusest, tõestusest ja järeldusest.</a:t>
            </a:r>
            <a:endParaRPr sz="2000" dirty="0">
              <a:latin typeface="+mn-lt"/>
            </a:endParaRPr>
          </a:p>
          <a:p>
            <a:pPr marL="361950">
              <a:lnSpc>
                <a:spcPct val="90000"/>
              </a:lnSpc>
            </a:pPr>
            <a:r>
              <a:rPr lang="et-EE" sz="2000" dirty="0">
                <a:latin typeface="+mn-lt"/>
              </a:rPr>
              <a:t>Tugevad kaasused valmistuvad ette vastaste argumentideks ja mõtlevad neile ümberlükked.</a:t>
            </a:r>
            <a:endParaRPr sz="2000" dirty="0">
              <a:latin typeface="+mn-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4"/>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a:lnSpc>
                <a:spcPct val="90000"/>
              </a:lnSpc>
              <a:buSzPts val="3300"/>
            </a:pPr>
            <a:r>
              <a:rPr lang="et-EE" sz="2400" dirty="0">
                <a:latin typeface="+mj-lt"/>
                <a:ea typeface="Merriweather"/>
                <a:cs typeface="Merriweather"/>
                <a:sym typeface="Merriweather"/>
              </a:rPr>
              <a:t>Sissejuhatav osa </a:t>
            </a:r>
            <a:endParaRPr sz="2400" dirty="0">
              <a:latin typeface="+mj-lt"/>
              <a:ea typeface="Merriweather"/>
              <a:cs typeface="Merriweather"/>
              <a:sym typeface="Merriweather"/>
            </a:endParaRPr>
          </a:p>
        </p:txBody>
      </p:sp>
      <p:sp>
        <p:nvSpPr>
          <p:cNvPr id="101" name="Google Shape;101;p4"/>
          <p:cNvSpPr txBox="1">
            <a:spLocks noGrp="1"/>
          </p:cNvSpPr>
          <p:nvPr>
            <p:ph type="body" idx="1"/>
          </p:nvPr>
        </p:nvSpPr>
        <p:spPr>
          <a:prstGeom prst="rect">
            <a:avLst/>
          </a:prstGeom>
          <a:noFill/>
          <a:ln>
            <a:noFill/>
          </a:ln>
        </p:spPr>
        <p:txBody>
          <a:bodyPr spcFirstLastPara="1" wrap="square" lIns="91425" tIns="45700" rIns="91425" bIns="45700" anchor="t" anchorCtr="0">
            <a:normAutofit/>
          </a:bodyPr>
          <a:lstStyle/>
          <a:p>
            <a:pPr marL="285750" indent="-285750">
              <a:lnSpc>
                <a:spcPct val="90000"/>
              </a:lnSpc>
              <a:buClr>
                <a:schemeClr val="accent1"/>
              </a:buClr>
              <a:buSzPts val="2100"/>
            </a:pPr>
            <a:r>
              <a:rPr lang="et-EE" dirty="0">
                <a:latin typeface="+mn-lt"/>
              </a:rPr>
              <a:t>Haara kohtuniku tähelepanu tabava lühikese lausega.</a:t>
            </a:r>
            <a:endParaRPr dirty="0">
              <a:latin typeface="+mn-lt"/>
            </a:endParaRPr>
          </a:p>
          <a:p>
            <a:pPr marL="304800" indent="-285750">
              <a:lnSpc>
                <a:spcPct val="90000"/>
              </a:lnSpc>
              <a:spcBef>
                <a:spcPts val="750"/>
              </a:spcBef>
            </a:pPr>
            <a:r>
              <a:rPr lang="et-EE" dirty="0">
                <a:latin typeface="+mn-lt"/>
              </a:rPr>
              <a:t>Selgita kohtunikule, milles on </a:t>
            </a:r>
            <a:r>
              <a:rPr lang="et-EE" b="1" i="1" dirty="0">
                <a:latin typeface="+mn-lt"/>
                <a:ea typeface="Merriweather"/>
                <a:cs typeface="Merriweather"/>
                <a:sym typeface="Merriweather"/>
              </a:rPr>
              <a:t>probleem</a:t>
            </a:r>
            <a:r>
              <a:rPr lang="et-EE" b="1" dirty="0">
                <a:latin typeface="+mn-lt"/>
              </a:rPr>
              <a:t>. </a:t>
            </a:r>
            <a:r>
              <a:rPr lang="et-EE" dirty="0">
                <a:latin typeface="+mn-lt"/>
              </a:rPr>
              <a:t>Probleem on mingi viga ühiskonnas, mille lahendamiseks otsustab Jaatus toetada teemas ette nähtud ühiskondlikku muutust. Eitus võib probleemi vaidlustada.</a:t>
            </a:r>
            <a:endParaRPr dirty="0">
              <a:latin typeface="+mn-lt"/>
            </a:endParaRPr>
          </a:p>
          <a:p>
            <a:pPr marL="304800" indent="-285750">
              <a:lnSpc>
                <a:spcPct val="90000"/>
              </a:lnSpc>
              <a:spcBef>
                <a:spcPts val="750"/>
              </a:spcBef>
            </a:pPr>
            <a:r>
              <a:rPr lang="et-EE" dirty="0">
                <a:latin typeface="+mn-lt"/>
              </a:rPr>
              <a:t>Juhul, kui väitlusteemas on ebaselgeid sõnu, paku neile </a:t>
            </a:r>
            <a:r>
              <a:rPr lang="et-EE" b="1" i="1" dirty="0">
                <a:latin typeface="+mn-lt"/>
                <a:ea typeface="Merriweather"/>
                <a:cs typeface="Merriweather"/>
                <a:sym typeface="Merriweather"/>
              </a:rPr>
              <a:t>definitsioon</a:t>
            </a:r>
            <a:r>
              <a:rPr lang="et-EE" b="1" dirty="0">
                <a:latin typeface="+mn-lt"/>
              </a:rPr>
              <a:t>.</a:t>
            </a:r>
            <a:endParaRPr dirty="0">
              <a:latin typeface="+mn-lt"/>
            </a:endParaRPr>
          </a:p>
          <a:p>
            <a:pPr marL="304800" indent="-285750">
              <a:lnSpc>
                <a:spcPct val="90000"/>
              </a:lnSpc>
              <a:spcBef>
                <a:spcPts val="750"/>
              </a:spcBef>
            </a:pPr>
            <a:r>
              <a:rPr lang="et-EE" dirty="0">
                <a:latin typeface="+mn-lt"/>
              </a:rPr>
              <a:t>Juhul, kui väitluse sõnastusest ei ole selge, mida täpselt Jaatus teha soovib, too välja </a:t>
            </a:r>
            <a:r>
              <a:rPr lang="et-EE" b="1" i="1" dirty="0">
                <a:latin typeface="+mn-lt"/>
                <a:ea typeface="Merriweather"/>
                <a:cs typeface="Merriweather"/>
                <a:sym typeface="Merriweather"/>
              </a:rPr>
              <a:t>plaan</a:t>
            </a:r>
            <a:r>
              <a:rPr lang="et-EE" b="1" dirty="0">
                <a:latin typeface="+mn-lt"/>
              </a:rPr>
              <a:t>. </a:t>
            </a:r>
            <a:r>
              <a:rPr lang="et-EE" dirty="0">
                <a:latin typeface="+mn-lt"/>
              </a:rPr>
              <a:t>Plaani eesmärk on selgitada kohtunikule, kuidas tiim kavatseb soovitud muutust läbi viia.</a:t>
            </a:r>
            <a:endParaRPr dirty="0">
              <a:latin typeface="+mn-lt"/>
            </a:endParaRPr>
          </a:p>
          <a:p>
            <a:pPr marL="304800" indent="-285750">
              <a:lnSpc>
                <a:spcPct val="90000"/>
              </a:lnSpc>
              <a:spcBef>
                <a:spcPts val="750"/>
              </a:spcBef>
            </a:pPr>
            <a:r>
              <a:rPr lang="et-EE" dirty="0">
                <a:latin typeface="+mn-lt"/>
              </a:rPr>
              <a:t>Sissejuhatava osa lõpuks peaks kohtunikule olema selge, mille üle väitlus käib ja mida tiim konkreetselt teha tahab.</a:t>
            </a:r>
            <a:endParaRPr dirty="0">
              <a:latin typeface="+mn-l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5"/>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a:lnSpc>
                <a:spcPct val="90000"/>
              </a:lnSpc>
              <a:buSzPts val="3300"/>
            </a:pPr>
            <a:r>
              <a:rPr lang="et-EE" sz="2400" dirty="0">
                <a:latin typeface="+mj-lt"/>
                <a:ea typeface="Merriweather"/>
                <a:cs typeface="Merriweather"/>
                <a:sym typeface="Merriweather"/>
              </a:rPr>
              <a:t>Argumendid</a:t>
            </a:r>
            <a:endParaRPr sz="2400" dirty="0">
              <a:latin typeface="+mj-lt"/>
              <a:ea typeface="Merriweather"/>
              <a:cs typeface="Merriweather"/>
              <a:sym typeface="Merriweather"/>
            </a:endParaRPr>
          </a:p>
        </p:txBody>
      </p:sp>
      <p:sp>
        <p:nvSpPr>
          <p:cNvPr id="107" name="Google Shape;107;p5"/>
          <p:cNvSpPr txBox="1">
            <a:spLocks noGrp="1"/>
          </p:cNvSpPr>
          <p:nvPr>
            <p:ph type="body" idx="1"/>
          </p:nvPr>
        </p:nvSpPr>
        <p:spPr>
          <a:prstGeom prst="rect">
            <a:avLst/>
          </a:prstGeom>
          <a:noFill/>
          <a:ln>
            <a:noFill/>
          </a:ln>
        </p:spPr>
        <p:txBody>
          <a:bodyPr spcFirstLastPara="1" wrap="square" lIns="91425" tIns="45700" rIns="91425" bIns="45700" anchor="t" anchorCtr="0">
            <a:normAutofit/>
          </a:bodyPr>
          <a:lstStyle/>
          <a:p>
            <a:pPr marL="0" indent="0">
              <a:lnSpc>
                <a:spcPct val="90000"/>
              </a:lnSpc>
              <a:buNone/>
            </a:pPr>
            <a:r>
              <a:rPr lang="et-EE" dirty="0">
                <a:latin typeface="+mn-lt"/>
              </a:rPr>
              <a:t>Iga argument on eraldiseisev mõte, mis tõestab, et argumendi esitava tiimi pool on tõene. KK-formaadis teeb kumbki tiim vähemalt 3 argumenti. Iga argument koosneb neljast lülist: väide, seletus, tõestus, järeldus.</a:t>
            </a:r>
            <a:br>
              <a:rPr lang="et-EE" dirty="0">
                <a:latin typeface="+mn-lt"/>
              </a:rPr>
            </a:br>
            <a:endParaRPr dirty="0">
              <a:latin typeface="+mn-lt"/>
            </a:endParaRPr>
          </a:p>
          <a:p>
            <a:pPr marL="171450" indent="-133350">
              <a:lnSpc>
                <a:spcPct val="90000"/>
              </a:lnSpc>
              <a:buSzPts val="2100"/>
              <a:buChar char="•"/>
            </a:pPr>
            <a:r>
              <a:rPr lang="et-EE" dirty="0">
                <a:latin typeface="+mn-lt"/>
              </a:rPr>
              <a:t> </a:t>
            </a:r>
            <a:r>
              <a:rPr lang="et-EE" b="1" i="1" dirty="0">
                <a:latin typeface="+mn-lt"/>
                <a:ea typeface="Merriweather"/>
                <a:cs typeface="Merriweather"/>
                <a:sym typeface="Merriweather"/>
              </a:rPr>
              <a:t>Väide </a:t>
            </a:r>
            <a:r>
              <a:rPr lang="et-EE" dirty="0">
                <a:latin typeface="+mn-lt"/>
              </a:rPr>
              <a:t>on on argumendi lühikokkuvõte, mis ütleb kohtunikule, mida tiim selle argumendiga tõestada tahab.</a:t>
            </a:r>
            <a:endParaRPr dirty="0">
              <a:latin typeface="+mn-lt"/>
            </a:endParaRPr>
          </a:p>
          <a:p>
            <a:pPr marL="171450" indent="-114300">
              <a:lnSpc>
                <a:spcPct val="90000"/>
              </a:lnSpc>
              <a:buChar char="•"/>
            </a:pPr>
            <a:r>
              <a:rPr lang="et-EE" dirty="0">
                <a:latin typeface="+mn-lt"/>
              </a:rPr>
              <a:t> </a:t>
            </a:r>
            <a:r>
              <a:rPr lang="et-EE" b="1" i="1" dirty="0">
                <a:latin typeface="+mn-lt"/>
                <a:ea typeface="Merriweather"/>
                <a:cs typeface="Merriweather"/>
                <a:sym typeface="Merriweather"/>
              </a:rPr>
              <a:t>Seletus </a:t>
            </a:r>
            <a:r>
              <a:rPr lang="et-EE" dirty="0">
                <a:latin typeface="+mn-lt"/>
              </a:rPr>
              <a:t>on argumendist see osa, milles kõneleja kirjeldab, miks selle argumendi väide on tõene.</a:t>
            </a:r>
            <a:endParaRPr dirty="0">
              <a:latin typeface="+mn-lt"/>
            </a:endParaRPr>
          </a:p>
          <a:p>
            <a:pPr marL="171450" indent="-114300">
              <a:lnSpc>
                <a:spcPct val="90000"/>
              </a:lnSpc>
              <a:buChar char="•"/>
            </a:pPr>
            <a:r>
              <a:rPr lang="et-EE" dirty="0">
                <a:latin typeface="+mn-lt"/>
              </a:rPr>
              <a:t> </a:t>
            </a:r>
            <a:r>
              <a:rPr lang="et-EE" b="1" i="1" dirty="0">
                <a:latin typeface="+mn-lt"/>
                <a:ea typeface="Merriweather"/>
                <a:cs typeface="Merriweather"/>
                <a:sym typeface="Merriweather"/>
              </a:rPr>
              <a:t>Tõestus </a:t>
            </a:r>
            <a:r>
              <a:rPr lang="et-EE" dirty="0">
                <a:latin typeface="+mn-lt"/>
              </a:rPr>
              <a:t>näitab kohtunikule, et seletuses välja toodud loogika vastab ka päris elus tõele. Tõestus võib olla näiteks statistika, teadusuuring või näide olukorrast, kus taoline poliitika on juba läbi viidud.</a:t>
            </a:r>
            <a:endParaRPr dirty="0">
              <a:latin typeface="+mn-lt"/>
            </a:endParaRPr>
          </a:p>
          <a:p>
            <a:pPr marL="171450" indent="-114300">
              <a:lnSpc>
                <a:spcPct val="90000"/>
              </a:lnSpc>
              <a:buChar char="•"/>
            </a:pPr>
            <a:r>
              <a:rPr lang="et-EE" b="1" dirty="0">
                <a:latin typeface="+mn-lt"/>
              </a:rPr>
              <a:t> </a:t>
            </a:r>
            <a:r>
              <a:rPr lang="et-EE" b="1" i="1" dirty="0">
                <a:latin typeface="+mn-lt"/>
                <a:ea typeface="Merriweather"/>
                <a:cs typeface="Merriweather"/>
                <a:sym typeface="Merriweather"/>
              </a:rPr>
              <a:t>Järeldus </a:t>
            </a:r>
            <a:r>
              <a:rPr lang="et-EE" dirty="0">
                <a:latin typeface="+mn-lt"/>
              </a:rPr>
              <a:t>ütleb kohtunikule, miks ta peab sellest argumendist hoolima. See vastab küsimusele “ja mis siis?”.</a:t>
            </a:r>
            <a:endParaRPr dirty="0">
              <a:latin typeface="+mn-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6"/>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a:lnSpc>
                <a:spcPct val="90000"/>
              </a:lnSpc>
              <a:buSzPct val="122222"/>
            </a:pPr>
            <a:r>
              <a:rPr lang="et-EE" dirty="0">
                <a:latin typeface="+mj-lt"/>
                <a:ea typeface="Merriweather"/>
                <a:cs typeface="Merriweather"/>
                <a:sym typeface="Merriweather"/>
              </a:rPr>
              <a:t>Kuidas valmistuda ette vastaste rünnakuteks?</a:t>
            </a:r>
            <a:endParaRPr dirty="0">
              <a:latin typeface="+mj-lt"/>
              <a:ea typeface="Merriweather"/>
              <a:cs typeface="Merriweather"/>
              <a:sym typeface="Merriweather"/>
            </a:endParaRPr>
          </a:p>
        </p:txBody>
      </p:sp>
      <p:sp>
        <p:nvSpPr>
          <p:cNvPr id="113" name="Google Shape;113;p6"/>
          <p:cNvSpPr txBox="1">
            <a:spLocks noGrp="1"/>
          </p:cNvSpPr>
          <p:nvPr>
            <p:ph type="body" idx="1"/>
          </p:nvPr>
        </p:nvSpPr>
        <p:spPr>
          <a:prstGeom prst="rect">
            <a:avLst/>
          </a:prstGeom>
          <a:noFill/>
          <a:ln>
            <a:noFill/>
          </a:ln>
        </p:spPr>
        <p:txBody>
          <a:bodyPr spcFirstLastPara="1" wrap="square" lIns="91425" tIns="45700" rIns="91425" bIns="45700" anchor="t" anchorCtr="0">
            <a:normAutofit/>
          </a:bodyPr>
          <a:lstStyle/>
          <a:p>
            <a:pPr marL="0" indent="0">
              <a:lnSpc>
                <a:spcPct val="90000"/>
              </a:lnSpc>
              <a:spcBef>
                <a:spcPts val="750"/>
              </a:spcBef>
              <a:buNone/>
            </a:pPr>
            <a:endParaRPr dirty="0">
              <a:latin typeface="+mn-lt"/>
            </a:endParaRPr>
          </a:p>
          <a:p>
            <a:pPr>
              <a:lnSpc>
                <a:spcPct val="90000"/>
              </a:lnSpc>
              <a:spcBef>
                <a:spcPts val="750"/>
              </a:spcBef>
            </a:pPr>
            <a:r>
              <a:rPr lang="et-EE" dirty="0">
                <a:latin typeface="+mn-lt"/>
              </a:rPr>
              <a:t>Mõelge enne väitlust välja, mida vastased ilmselt ütlevad. Kirjutage üles kõik nende võimalikud argumendid ja pange kirja enda </a:t>
            </a:r>
            <a:r>
              <a:rPr lang="et-EE" b="1" i="1" dirty="0">
                <a:latin typeface="+mn-lt"/>
                <a:ea typeface="Merriweather"/>
                <a:cs typeface="Merriweather"/>
                <a:sym typeface="Merriweather"/>
              </a:rPr>
              <a:t>ümberlükked</a:t>
            </a:r>
            <a:r>
              <a:rPr lang="et-EE" b="1" dirty="0">
                <a:latin typeface="+mn-lt"/>
              </a:rPr>
              <a:t>.</a:t>
            </a:r>
            <a:endParaRPr b="1" dirty="0">
              <a:latin typeface="+mn-lt"/>
            </a:endParaRPr>
          </a:p>
          <a:p>
            <a:pPr lvl="1">
              <a:lnSpc>
                <a:spcPct val="90000"/>
              </a:lnSpc>
              <a:buFont typeface="Arial"/>
              <a:buChar char="○"/>
            </a:pPr>
            <a:r>
              <a:rPr lang="et-EE" dirty="0">
                <a:latin typeface="+mn-lt"/>
                <a:ea typeface="Arial"/>
                <a:cs typeface="Arial"/>
                <a:sym typeface="Arial"/>
              </a:rPr>
              <a:t>Ümberlüke on vastus vastastiimi argumendile või näitele. Tugev ümberlüke vastab küsimusele, miks see vastastiimi mõte ei ole tõene.</a:t>
            </a:r>
            <a:br>
              <a:rPr lang="et-EE" dirty="0">
                <a:latin typeface="+mn-lt"/>
                <a:ea typeface="Arial"/>
                <a:cs typeface="Arial"/>
                <a:sym typeface="Arial"/>
              </a:rPr>
            </a:br>
            <a:endParaRPr dirty="0">
              <a:latin typeface="+mn-lt"/>
              <a:ea typeface="Arial"/>
              <a:cs typeface="Arial"/>
              <a:sym typeface="Arial"/>
            </a:endParaRPr>
          </a:p>
          <a:p>
            <a:pPr>
              <a:lnSpc>
                <a:spcPct val="90000"/>
              </a:lnSpc>
            </a:pPr>
            <a:r>
              <a:rPr lang="et-EE" b="1" i="1" dirty="0">
                <a:latin typeface="+mn-lt"/>
                <a:ea typeface="Merriweather"/>
                <a:cs typeface="Merriweather"/>
                <a:sym typeface="Merriweather"/>
              </a:rPr>
              <a:t>Taasehitamine </a:t>
            </a:r>
            <a:r>
              <a:rPr lang="et-EE" dirty="0">
                <a:latin typeface="+mn-lt"/>
              </a:rPr>
              <a:t>on oma tiimi argumentide taastamine pärast seda, kui vastastiim on need ümber lükanud.</a:t>
            </a:r>
            <a:endParaRPr dirty="0">
              <a:latin typeface="+mn-lt"/>
            </a:endParaRPr>
          </a:p>
          <a:p>
            <a:pPr lvl="1">
              <a:lnSpc>
                <a:spcPct val="90000"/>
              </a:lnSpc>
              <a:buFont typeface="Arial"/>
              <a:buChar char="○"/>
            </a:pPr>
            <a:r>
              <a:rPr lang="et-EE" dirty="0">
                <a:latin typeface="+mn-lt"/>
                <a:ea typeface="Arial"/>
                <a:cs typeface="Arial"/>
                <a:sym typeface="Arial"/>
              </a:rPr>
              <a:t>Mõelge selle peale, mida vastastiim teie argumentide vastu ilmselt ütleb ja pange kirja sellele ümberlükkele omakorda ümberlüke.</a:t>
            </a:r>
            <a:endParaRPr dirty="0">
              <a:latin typeface="+mn-lt"/>
              <a:ea typeface="Arial"/>
              <a:cs typeface="Arial"/>
              <a:sym typeface="Arial"/>
            </a:endParaRPr>
          </a:p>
          <a:p>
            <a:pPr lvl="1">
              <a:lnSpc>
                <a:spcPct val="90000"/>
              </a:lnSpc>
              <a:buFont typeface="Arial"/>
              <a:buChar char="○"/>
            </a:pPr>
            <a:r>
              <a:rPr lang="et-EE" dirty="0">
                <a:latin typeface="+mn-lt"/>
                <a:ea typeface="Arial"/>
                <a:cs typeface="Arial"/>
                <a:sym typeface="Arial"/>
              </a:rPr>
              <a:t>Otsige vajadusel juurde näiteid, mis tõestavad taasehitatud argumendi taaskord.</a:t>
            </a:r>
            <a:endParaRPr dirty="0">
              <a:latin typeface="+mn-lt"/>
              <a:ea typeface="Arial"/>
              <a:cs typeface="Arial"/>
              <a:sym typeface="Arial"/>
            </a:endParaRPr>
          </a:p>
          <a:p>
            <a:pPr indent="0">
              <a:lnSpc>
                <a:spcPct val="90000"/>
              </a:lnSpc>
              <a:spcBef>
                <a:spcPts val="750"/>
              </a:spcBef>
              <a:buNone/>
            </a:pPr>
            <a:endParaRPr b="1" dirty="0">
              <a:latin typeface="+mn-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gda41c508f5_0_6"/>
          <p:cNvSpPr txBox="1">
            <a:spLocks noGrp="1"/>
          </p:cNvSpPr>
          <p:nvPr>
            <p:ph type="title"/>
          </p:nvPr>
        </p:nvSpPr>
        <p:spPr>
          <a:prstGeom prst="rect">
            <a:avLst/>
          </a:prstGeom>
        </p:spPr>
        <p:txBody>
          <a:bodyPr spcFirstLastPara="1" wrap="square" lIns="91425" tIns="91425" rIns="91425" bIns="91425" anchor="t" anchorCtr="0">
            <a:normAutofit/>
          </a:bodyPr>
          <a:lstStyle/>
          <a:p>
            <a:r>
              <a:rPr lang="et-EE" sz="2400" dirty="0">
                <a:latin typeface="+mj-lt"/>
                <a:ea typeface="Merriweather"/>
                <a:cs typeface="Merriweather"/>
                <a:sym typeface="Merriweather"/>
              </a:rPr>
              <a:t>Kaasuse vormistus</a:t>
            </a:r>
            <a:endParaRPr sz="2400" dirty="0">
              <a:latin typeface="+mj-lt"/>
              <a:ea typeface="Merriweather"/>
              <a:cs typeface="Merriweather"/>
              <a:sym typeface="Merriweather"/>
            </a:endParaRPr>
          </a:p>
        </p:txBody>
      </p:sp>
      <p:sp>
        <p:nvSpPr>
          <p:cNvPr id="119" name="Google Shape;119;gda41c508f5_0_6"/>
          <p:cNvSpPr txBox="1">
            <a:spLocks noGrp="1"/>
          </p:cNvSpPr>
          <p:nvPr>
            <p:ph type="body" idx="1"/>
          </p:nvPr>
        </p:nvSpPr>
        <p:spPr>
          <a:prstGeom prst="rect">
            <a:avLst/>
          </a:prstGeom>
        </p:spPr>
        <p:txBody>
          <a:bodyPr spcFirstLastPara="1" wrap="square" lIns="91425" tIns="91425" rIns="91425" bIns="91425" anchor="t" anchorCtr="0">
            <a:normAutofit/>
          </a:bodyPr>
          <a:lstStyle/>
          <a:p>
            <a:r>
              <a:rPr lang="et-EE" dirty="0">
                <a:latin typeface="+mn-lt"/>
              </a:rPr>
              <a:t>Kaasus peaks olema struktureeritud ja selgesti loetav.</a:t>
            </a:r>
            <a:endParaRPr dirty="0">
              <a:latin typeface="+mn-lt"/>
            </a:endParaRPr>
          </a:p>
          <a:p>
            <a:r>
              <a:rPr lang="et-EE" dirty="0">
                <a:latin typeface="+mn-lt"/>
              </a:rPr>
              <a:t>Definitsioon ja plaan peaksid olema muust sisust selgelt eristatavad.</a:t>
            </a:r>
            <a:endParaRPr dirty="0">
              <a:latin typeface="+mn-lt"/>
            </a:endParaRPr>
          </a:p>
          <a:p>
            <a:pPr indent="-361950">
              <a:buSzPts val="2100"/>
            </a:pPr>
            <a:r>
              <a:rPr lang="et-EE" dirty="0">
                <a:latin typeface="+mn-lt"/>
              </a:rPr>
              <a:t>Igal argumendil peab olema pealkiri ja selgelt eristatavad näited.</a:t>
            </a:r>
            <a:endParaRPr dirty="0">
              <a:latin typeface="+mn-lt"/>
            </a:endParaRPr>
          </a:p>
          <a:p>
            <a:pPr indent="-361950">
              <a:buSzPts val="2100"/>
            </a:pPr>
            <a:r>
              <a:rPr lang="et-EE" dirty="0">
                <a:latin typeface="+mn-lt"/>
              </a:rPr>
              <a:t>Ümberlükked ja taasehitus peaksid olema kergelt leitavad, et väitluse ajal ei peaks kõnelejad uppuma paberilehtedesse.</a:t>
            </a:r>
            <a:endParaRPr dirty="0">
              <a:latin typeface="+mn-lt"/>
            </a:endParaRPr>
          </a:p>
          <a:p>
            <a:r>
              <a:rPr lang="et-EE" dirty="0">
                <a:latin typeface="+mn-lt"/>
              </a:rPr>
              <a:t>Kaasuse kirjutamise faasis on kasulik erinevaid elemente märkida eri värvidega (näiteks näited on kollased, ümberlükked roosad, ebaselged kohad punased). </a:t>
            </a:r>
            <a:endParaRPr dirty="0">
              <a:latin typeface="+mn-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5" name="Google Shape;125;gda41c508f5_0_14"/>
          <p:cNvSpPr txBox="1">
            <a:spLocks noGrp="1"/>
          </p:cNvSpPr>
          <p:nvPr>
            <p:ph type="title"/>
          </p:nvPr>
        </p:nvSpPr>
        <p:spPr>
          <a:xfrm>
            <a:off x="720975" y="612417"/>
            <a:ext cx="7290000" cy="763500"/>
          </a:xfrm>
          <a:prstGeom prst="rect">
            <a:avLst/>
          </a:prstGeom>
        </p:spPr>
        <p:txBody>
          <a:bodyPr spcFirstLastPara="1" wrap="square" lIns="91425" tIns="91425" rIns="91425" bIns="91425" anchor="t" anchorCtr="0">
            <a:normAutofit/>
          </a:bodyPr>
          <a:lstStyle/>
          <a:p>
            <a:r>
              <a:rPr lang="et-EE" sz="2400" dirty="0">
                <a:latin typeface="+mj-lt"/>
                <a:ea typeface="Merriweather"/>
                <a:cs typeface="Merriweather"/>
                <a:sym typeface="Merriweather"/>
              </a:rPr>
              <a:t>Kaasuse mall</a:t>
            </a:r>
            <a:endParaRPr sz="2400" dirty="0">
              <a:latin typeface="+mj-lt"/>
              <a:ea typeface="Merriweather"/>
              <a:cs typeface="Merriweather"/>
              <a:sym typeface="Merriweather"/>
            </a:endParaRPr>
          </a:p>
        </p:txBody>
      </p:sp>
      <p:graphicFrame>
        <p:nvGraphicFramePr>
          <p:cNvPr id="3" name="Object 2">
            <a:extLst>
              <a:ext uri="{FF2B5EF4-FFF2-40B4-BE49-F238E27FC236}">
                <a16:creationId xmlns:a16="http://schemas.microsoft.com/office/drawing/2014/main" id="{3883076F-AEDE-46C2-A7D7-15EC27664F9E}"/>
              </a:ext>
            </a:extLst>
          </p:cNvPr>
          <p:cNvGraphicFramePr>
            <a:graphicFrameLocks noChangeAspect="1"/>
          </p:cNvGraphicFramePr>
          <p:nvPr>
            <p:extLst>
              <p:ext uri="{D42A27DB-BD31-4B8C-83A1-F6EECF244321}">
                <p14:modId xmlns:p14="http://schemas.microsoft.com/office/powerpoint/2010/main" val="3711019581"/>
              </p:ext>
            </p:extLst>
          </p:nvPr>
        </p:nvGraphicFramePr>
        <p:xfrm>
          <a:off x="3463924" y="0"/>
          <a:ext cx="5413375" cy="7659971"/>
        </p:xfrm>
        <a:graphic>
          <a:graphicData uri="http://schemas.openxmlformats.org/presentationml/2006/ole">
            <mc:AlternateContent xmlns:mc="http://schemas.openxmlformats.org/markup-compatibility/2006">
              <mc:Choice xmlns:v="urn:schemas-microsoft-com:vml" Requires="v">
                <p:oleObj spid="_x0000_s1027" name="Acrobat Document" r:id="rId4" imgW="5666913" imgH="8019698" progId="Acrobat.Document.DC">
                  <p:embed/>
                </p:oleObj>
              </mc:Choice>
              <mc:Fallback>
                <p:oleObj name="Acrobat Document" r:id="rId4" imgW="5666913" imgH="8019698" progId="Acrobat.Document.DC">
                  <p:embed/>
                  <p:pic>
                    <p:nvPicPr>
                      <p:cNvPr id="0" name=""/>
                      <p:cNvPicPr/>
                      <p:nvPr/>
                    </p:nvPicPr>
                    <p:blipFill>
                      <a:blip r:embed="rId5"/>
                      <a:stretch>
                        <a:fillRect/>
                      </a:stretch>
                    </p:blipFill>
                    <p:spPr>
                      <a:xfrm>
                        <a:off x="3463924" y="0"/>
                        <a:ext cx="5413375" cy="7659971"/>
                      </a:xfrm>
                      <a:prstGeom prst="rect">
                        <a:avLst/>
                      </a:prstGeom>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7"/>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a:lnSpc>
                <a:spcPct val="90000"/>
              </a:lnSpc>
              <a:buSzPts val="3300"/>
            </a:pPr>
            <a:r>
              <a:rPr lang="et-EE" sz="2400" dirty="0">
                <a:latin typeface="+mj-lt"/>
                <a:ea typeface="Merriweather"/>
                <a:cs typeface="Merriweather"/>
                <a:sym typeface="Merriweather"/>
              </a:rPr>
              <a:t>Kriteerium ja tõestuskoormad</a:t>
            </a:r>
            <a:endParaRPr sz="2400" dirty="0">
              <a:latin typeface="+mj-lt"/>
              <a:ea typeface="Merriweather"/>
              <a:cs typeface="Merriweather"/>
              <a:sym typeface="Merriweather"/>
            </a:endParaRPr>
          </a:p>
        </p:txBody>
      </p:sp>
      <p:sp>
        <p:nvSpPr>
          <p:cNvPr id="131" name="Google Shape;131;p7"/>
          <p:cNvSpPr txBox="1">
            <a:spLocks noGrp="1"/>
          </p:cNvSpPr>
          <p:nvPr>
            <p:ph type="body" idx="1"/>
          </p:nvPr>
        </p:nvSpPr>
        <p:spPr>
          <a:prstGeom prst="rect">
            <a:avLst/>
          </a:prstGeom>
          <a:noFill/>
          <a:ln>
            <a:noFill/>
          </a:ln>
        </p:spPr>
        <p:txBody>
          <a:bodyPr spcFirstLastPara="1" wrap="square" lIns="91425" tIns="45700" rIns="91425" bIns="45700" anchor="t" anchorCtr="0">
            <a:normAutofit/>
          </a:bodyPr>
          <a:lstStyle/>
          <a:p>
            <a:pPr>
              <a:lnSpc>
                <a:spcPct val="90000"/>
              </a:lnSpc>
              <a:buFont typeface="Arial"/>
              <a:buChar char="●"/>
            </a:pPr>
            <a:r>
              <a:rPr lang="et-EE" dirty="0">
                <a:latin typeface="+mn-lt"/>
              </a:rPr>
              <a:t>Algajad väitlejad võivad tihti raisata aega kasutute argumentide peale. Sellise olukorra vältimiseks on kasulik väitluse alguses sätestada </a:t>
            </a:r>
            <a:r>
              <a:rPr lang="et-EE" dirty="0">
                <a:latin typeface="+mn-lt"/>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
                  </a:ext>
                </a:extLst>
              </a:rPr>
              <a:t>kriteerium</a:t>
            </a:r>
            <a:r>
              <a:rPr lang="et-EE" dirty="0">
                <a:latin typeface="+mn-lt"/>
              </a:rPr>
              <a:t> ja mõlema tiimi tõestuskoormad.</a:t>
            </a:r>
            <a:br>
              <a:rPr lang="et-EE" dirty="0">
                <a:latin typeface="+mn-lt"/>
              </a:rPr>
            </a:br>
            <a:endParaRPr dirty="0">
              <a:latin typeface="+mn-lt"/>
            </a:endParaRPr>
          </a:p>
          <a:p>
            <a:pPr indent="-361950">
              <a:lnSpc>
                <a:spcPct val="90000"/>
              </a:lnSpc>
              <a:buSzPts val="2100"/>
            </a:pPr>
            <a:r>
              <a:rPr lang="et-EE" dirty="0">
                <a:latin typeface="+mn-lt"/>
              </a:rPr>
              <a:t>Väitluse </a:t>
            </a:r>
            <a:r>
              <a:rPr lang="et-EE" b="1" i="1" dirty="0">
                <a:latin typeface="+mn-lt"/>
                <a:ea typeface="Merriweather"/>
                <a:cs typeface="Merriweather"/>
                <a:sym typeface="Merriweather"/>
              </a:rPr>
              <a:t>tõestuskoorem </a:t>
            </a:r>
            <a:r>
              <a:rPr lang="et-EE" dirty="0">
                <a:latin typeface="+mn-lt"/>
              </a:rPr>
              <a:t>vastab küsimusele: mida peab keegi tõestama, et väitluse võita? </a:t>
            </a:r>
            <a:br>
              <a:rPr lang="et-EE" dirty="0">
                <a:latin typeface="+mn-lt"/>
              </a:rPr>
            </a:br>
            <a:endParaRPr dirty="0">
              <a:latin typeface="+mn-lt"/>
            </a:endParaRPr>
          </a:p>
          <a:p>
            <a:pPr indent="-361950">
              <a:lnSpc>
                <a:spcPct val="90000"/>
              </a:lnSpc>
              <a:buSzPts val="2100"/>
            </a:pPr>
            <a:r>
              <a:rPr lang="et-EE" dirty="0">
                <a:latin typeface="+mn-lt"/>
              </a:rPr>
              <a:t>Tihtipeale, kohtunik otsustab väitluse võitja selle järgi, kes täidab väituse </a:t>
            </a:r>
            <a:r>
              <a:rPr lang="et-EE" b="1" i="1" dirty="0">
                <a:latin typeface="+mn-lt"/>
                <a:ea typeface="Merriweather"/>
                <a:cs typeface="Merriweather"/>
                <a:sym typeface="Merriweather"/>
              </a:rPr>
              <a:t>kriteeriumi</a:t>
            </a:r>
            <a:endParaRPr b="1" i="1" dirty="0">
              <a:latin typeface="+mn-lt"/>
              <a:ea typeface="Merriweather"/>
              <a:cs typeface="Merriweather"/>
              <a:sym typeface="Merriweather"/>
            </a:endParaRPr>
          </a:p>
          <a:p>
            <a:pPr lvl="1" indent="-361950">
              <a:lnSpc>
                <a:spcPct val="90000"/>
              </a:lnSpc>
              <a:buSzPts val="2100"/>
            </a:pPr>
            <a:r>
              <a:rPr lang="et-EE" b="1" i="1" dirty="0">
                <a:latin typeface="+mn-lt"/>
                <a:ea typeface="Merriweather"/>
                <a:cs typeface="Merriweather"/>
                <a:sym typeface="Merriweather"/>
              </a:rPr>
              <a:t>Kriteerirum </a:t>
            </a:r>
            <a:r>
              <a:rPr lang="et-EE" dirty="0">
                <a:latin typeface="+mn-lt"/>
                <a:ea typeface="Arial"/>
                <a:cs typeface="Arial"/>
                <a:sym typeface="Arial"/>
              </a:rPr>
              <a:t>on laiem eesmärk, mille poole mõlemad tiimid püüdlevad. See tiim, kes saavutab mõlema soovitud eesmärgi (kriteeriumi), võidab.</a:t>
            </a:r>
            <a:endParaRPr dirty="0">
              <a:latin typeface="+mn-lt"/>
              <a:ea typeface="Arial"/>
              <a:cs typeface="Arial"/>
              <a:sym typeface="Arial"/>
            </a:endParaRPr>
          </a:p>
        </p:txBody>
      </p:sp>
    </p:spTree>
  </p:cSld>
  <p:clrMapOvr>
    <a:masterClrMapping/>
  </p:clrMapOvr>
</p:sld>
</file>

<file path=ppt/theme/theme1.xml><?xml version="1.0" encoding="utf-8"?>
<a:theme xmlns:a="http://schemas.openxmlformats.org/drawingml/2006/main" name="Vaitlusselts Kollane">
  <a:themeElements>
    <a:clrScheme name="Vaitluselts">
      <a:dk1>
        <a:srgbClr val="000000"/>
      </a:dk1>
      <a:lt1>
        <a:srgbClr val="FFFFFF"/>
      </a:lt1>
      <a:dk2>
        <a:srgbClr val="000000"/>
      </a:dk2>
      <a:lt2>
        <a:srgbClr val="FFFFFF"/>
      </a:lt2>
      <a:accent1>
        <a:srgbClr val="F5D773"/>
      </a:accent1>
      <a:accent2>
        <a:srgbClr val="D4E8FF"/>
      </a:accent2>
      <a:accent3>
        <a:srgbClr val="D3FFDD"/>
      </a:accent3>
      <a:accent4>
        <a:srgbClr val="FFD7BE"/>
      </a:accent4>
      <a:accent5>
        <a:srgbClr val="A698FF"/>
      </a:accent5>
      <a:accent6>
        <a:srgbClr val="EF6474"/>
      </a:accent6>
      <a:hlink>
        <a:srgbClr val="A698FF"/>
      </a:hlink>
      <a:folHlink>
        <a:srgbClr val="A698FF"/>
      </a:folHlink>
    </a:clrScheme>
    <a:fontScheme name="Custom 1">
      <a:majorFont>
        <a:latin typeface="Heuristica"/>
        <a:ea typeface=""/>
        <a:cs typeface=""/>
      </a:majorFont>
      <a:minorFont>
        <a:latin typeface="HK Grotes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1002</Words>
  <Application>Microsoft Office PowerPoint</Application>
  <PresentationFormat>Widescreen</PresentationFormat>
  <Paragraphs>65</Paragraphs>
  <Slides>14</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1" baseType="lpstr">
      <vt:lpstr>Arial</vt:lpstr>
      <vt:lpstr>Questrial</vt:lpstr>
      <vt:lpstr>Heuristica</vt:lpstr>
      <vt:lpstr>HK Grotesk</vt:lpstr>
      <vt:lpstr>Merriweather</vt:lpstr>
      <vt:lpstr>Vaitlusselts Kollane</vt:lpstr>
      <vt:lpstr>Acrobat Document</vt:lpstr>
      <vt:lpstr>Kaasus</vt:lpstr>
      <vt:lpstr>Mis on kaasus?</vt:lpstr>
      <vt:lpstr>Millest koosneb kaasus?</vt:lpstr>
      <vt:lpstr>Sissejuhatav osa </vt:lpstr>
      <vt:lpstr>Argumendid</vt:lpstr>
      <vt:lpstr>Kuidas valmistuda ette vastaste rünnakuteks?</vt:lpstr>
      <vt:lpstr>Kaasuse vormistus</vt:lpstr>
      <vt:lpstr>Kaasuse mall</vt:lpstr>
      <vt:lpstr>Kriteerium ja tõestuskoormad</vt:lpstr>
      <vt:lpstr>Näide kriteeriumist</vt:lpstr>
      <vt:lpstr>Kuidas teada, mis on väitluse kriteerium?</vt:lpstr>
      <vt:lpstr>Mis on raamistamine?</vt:lpstr>
      <vt:lpstr>Miks on raamistamine kasulik?</vt:lpstr>
      <vt:lpstr>Kuidas raamistada väitlust enda kasuks?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Kaasus</dc:title>
  <dc:creator>Martin Küüsmaa</dc:creator>
  <cp:lastModifiedBy>Karoliine Pruul</cp:lastModifiedBy>
  <cp:revision>2</cp:revision>
  <dcterms:created xsi:type="dcterms:W3CDTF">2010-12-20T13:01:29Z</dcterms:created>
  <dcterms:modified xsi:type="dcterms:W3CDTF">2022-04-13T13:53:31Z</dcterms:modified>
</cp:coreProperties>
</file>