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906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6F96B3-ED25-470E-A657-06093926DC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35B48C-B4DD-44F2-9596-CBCC738D27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D2B3B6-7342-4E05-8AF2-79D3AE0442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8604BC-113C-4D3F-A1B2-F28030A9789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9AFA25-2284-496B-A318-80D5C9141F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46A442-D3FE-4AD3-8851-E17E51A6C7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FC18F7-935D-4CFE-8998-01183BFBA7E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610B5F-580C-44BB-A1EB-9DA86F2923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045570-26C5-4B38-AA2C-033C226E51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352DC5-EBE5-47BA-B95F-0968C90D57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D0E815-80E1-40B5-8AED-CB6FA2C1BE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D8FA2A-3A03-44F0-A05A-87589920BA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388320" y="6247440"/>
            <a:ext cx="3134880" cy="4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102800" y="6247440"/>
            <a:ext cx="2301840" cy="4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lt-LT" sz="1270" spc="-1" strike="noStrike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F1B4B25D-AD64-4A1F-BB07-DF3152B79FD3}" type="slidenum">
              <a:rPr b="0" lang="lt-LT" sz="1270" spc="-1" strike="noStrike">
                <a:solidFill>
                  <a:srgbClr val="000000"/>
                </a:solidFill>
                <a:latin typeface="Times New Roman"/>
                <a:ea typeface="MS Gothic"/>
              </a:rPr>
              <a:t>&lt;number&gt;</a:t>
            </a:fld>
            <a:endParaRPr b="0" lang="en-GB" sz="127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94640" y="6247440"/>
            <a:ext cx="2301840" cy="466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"/>
          <p:cNvSpPr/>
          <p:nvPr/>
        </p:nvSpPr>
        <p:spPr>
          <a:xfrm>
            <a:off x="-2520" y="6648120"/>
            <a:ext cx="6986520" cy="21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3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Developed by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Knowledge Economy Forum and DW Akademie and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 </a:t>
            </a:r>
            <a:r>
              <a:rPr b="0" lang="en-US" sz="900" spc="-1" strike="noStrike">
                <a:solidFill>
                  <a:srgbClr val="808080"/>
                </a:solidFill>
                <a:latin typeface="Arial"/>
                <a:ea typeface="MS Gothic"/>
              </a:rPr>
              <a:t>funded by the Foreign Office of the Federal Republic of Germany</a:t>
            </a:r>
            <a:r>
              <a:rPr b="0" lang="lt-LT" sz="900" spc="-1" strike="noStrike">
                <a:solidFill>
                  <a:srgbClr val="808080"/>
                </a:solidFill>
                <a:latin typeface="Arial"/>
                <a:ea typeface="MS Gothic"/>
              </a:rPr>
              <a:t>.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Rectangle: Rounded Corners 15"/>
          <p:cNvSpPr/>
          <p:nvPr/>
        </p:nvSpPr>
        <p:spPr>
          <a:xfrm>
            <a:off x="7700760" y="6102720"/>
            <a:ext cx="1760040" cy="64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5af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</a:pPr>
            <a:r>
              <a:rPr b="0" lang="lt-LT" sz="1050" spc="-1" strike="noStrike">
                <a:solidFill>
                  <a:srgbClr val="05afb0"/>
                </a:solidFill>
                <a:latin typeface="Arial"/>
                <a:ea typeface="MS Gothic"/>
              </a:rPr>
              <a:t> </a:t>
            </a:r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1" descr="Logo&#10;&#10;Description automatically generated"/>
          <p:cNvPicPr/>
          <p:nvPr/>
        </p:nvPicPr>
        <p:blipFill>
          <a:blip r:embed="rId1"/>
          <a:stretch/>
        </p:blipFill>
        <p:spPr>
          <a:xfrm>
            <a:off x="8608680" y="6242400"/>
            <a:ext cx="808560" cy="3193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7858080" y="6126480"/>
            <a:ext cx="758880" cy="55116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427680" y="23760"/>
            <a:ext cx="4194360" cy="276912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4"/>
          <a:stretch/>
        </p:blipFill>
        <p:spPr>
          <a:xfrm>
            <a:off x="5303880" y="36000"/>
            <a:ext cx="4111560" cy="274680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5"/>
          <a:stretch/>
        </p:blipFill>
        <p:spPr>
          <a:xfrm>
            <a:off x="434880" y="2991960"/>
            <a:ext cx="4163760" cy="291456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6"/>
          <a:stretch/>
        </p:blipFill>
        <p:spPr>
          <a:xfrm>
            <a:off x="5299560" y="2997360"/>
            <a:ext cx="4108680" cy="291204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/>
          <p:nvPr/>
        </p:nvSpPr>
        <p:spPr>
          <a:xfrm>
            <a:off x="367200" y="2792880"/>
            <a:ext cx="2752920" cy="2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0000"/>
                </a:solidFill>
                <a:latin typeface="Arial"/>
              </a:rPr>
              <a:t>Kaja Kallas Source: Margarita Mironova/ERR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5229000" y="2779200"/>
            <a:ext cx="4193640" cy="2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0000"/>
                </a:solidFill>
                <a:latin typeface="Arial"/>
              </a:rPr>
              <a:t>Kaja Kallas Source: pealinn.ee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43800" y="5901840"/>
            <a:ext cx="2752920" cy="2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0000"/>
                </a:solidFill>
                <a:latin typeface="Arial"/>
              </a:rPr>
              <a:t>Lying Kaja Kallas Source: Uued Uudised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5234400" y="5906880"/>
            <a:ext cx="2752920" cy="21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000000"/>
                </a:solidFill>
                <a:latin typeface="Arial"/>
              </a:rPr>
              <a:t>Kaja Kallas lips lie Source: Uued Uudised</a:t>
            </a:r>
            <a:endParaRPr b="0" lang="en-GB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ZEF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ZEF</Template>
  <TotalTime>1354</TotalTime>
  <Application>LibreOffice/7.5.4.2$Windows_X86_64 LibreOffice_project/36ccfdc35048b057fd9854c757a8b67ec53977b6</Application>
  <AppVersion>15.0000</AppVersion>
  <Words>254</Words>
  <Paragraphs>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2020-04-15T17:34:10Z</dcterms:created>
  <dc:creator>Rimantė</dc:creator>
  <dc:description/>
  <dc:language>en-US</dc:language>
  <cp:lastModifiedBy/>
  <dcterms:modified xsi:type="dcterms:W3CDTF">2023-07-02T23:05:09Z</dcterms:modified>
  <cp:revision>107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Paper (210x297 mm)</vt:lpwstr>
  </property>
  <property fmtid="{D5CDD505-2E9C-101B-9397-08002B2CF9AE}" pid="3" name="Slides">
    <vt:i4>1</vt:i4>
  </property>
</Properties>
</file>