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media/image1.png" ContentType="image/png"/>
  <Override PartName="/ppt/media/image2.jpeg" ContentType="image/jpeg"/>
  <Override PartName="/ppt/media/image7.png" ContentType="image/png"/>
  <Override PartName="/ppt/media/image3.png" ContentType="image/png"/>
  <Override PartName="/ppt/media/image4.png" ContentType="image/png"/>
  <Override PartName="/ppt/media/image5.png" ContentType="image/png"/>
  <Override PartName="/ppt/media/image6.png" ContentType="image/png"/>
  <Override PartName="/ppt/media/image8.png" ContentType="image/png"/>
  <Override PartName="/ppt/media/image9.png" ContentType="image/png"/>
  <Override PartName="/ppt/media/image10.jpeg" ContentType="image/jpeg"/>
  <Override PartName="/ppt/media/image11.jpeg" ContentType="image/jpeg"/>
  <Override PartName="/ppt/media/image12.jpeg" ContentType="image/jpe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906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39A7454E-C667-48F4-B7FE-28851B4DCD1E}" type="slidenum">
              <a:t>&lt;#&gt;</a:t>
            </a:fld>
          </a:p>
        </p:txBody>
      </p:sp>
      <p:sp>
        <p:nvSpPr>
          <p:cNvPr id="4" name="PlaceHolder 3"/>
          <p:cNvSpPr>
            <a:spLocks noGrp="1"/>
          </p:cNvSpPr>
          <p:nvPr>
            <p:ph type="dt" idx="3"/>
          </p:nvPr>
        </p:nvSpPr>
        <p:spPr/>
        <p:txBody>
          <a:bodyPr/>
          <a:p>
            <a:r>
              <a:rPr lang="en-GB"/>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7" name="PlaceHolder 2"/>
          <p:cNvSpPr>
            <a:spLocks noGrp="1"/>
          </p:cNvSpPr>
          <p:nvPr>
            <p:ph/>
          </p:nvPr>
        </p:nvSpPr>
        <p:spPr>
          <a:xfrm>
            <a:off x="495000" y="1604520"/>
            <a:ext cx="89150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8" name="PlaceHolder 3"/>
          <p:cNvSpPr>
            <a:spLocks noGrp="1"/>
          </p:cNvSpPr>
          <p:nvPr>
            <p:ph/>
          </p:nvPr>
        </p:nvSpPr>
        <p:spPr>
          <a:xfrm>
            <a:off x="495000" y="3682080"/>
            <a:ext cx="89150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090B95B-821B-493D-985F-D1E30D7280B8}" type="slidenum">
              <a:t>&lt;#&gt;</a:t>
            </a:fld>
          </a:p>
        </p:txBody>
      </p:sp>
      <p:sp>
        <p:nvSpPr>
          <p:cNvPr id="7" name="PlaceHolder 6"/>
          <p:cNvSpPr>
            <a:spLocks noGrp="1"/>
          </p:cNvSpPr>
          <p:nvPr>
            <p:ph type="dt" idx="3"/>
          </p:nvPr>
        </p:nvSpPr>
        <p:spPr/>
        <p:txBody>
          <a:bodyPr/>
          <a:p>
            <a:r>
              <a:rPr lang="en-GB"/>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0" name="PlaceHolder 2"/>
          <p:cNvSpPr>
            <a:spLocks noGrp="1"/>
          </p:cNvSpPr>
          <p:nvPr>
            <p:ph/>
          </p:nvPr>
        </p:nvSpPr>
        <p:spPr>
          <a:xfrm>
            <a:off x="495000" y="160452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1" name="PlaceHolder 3"/>
          <p:cNvSpPr>
            <a:spLocks noGrp="1"/>
          </p:cNvSpPr>
          <p:nvPr>
            <p:ph/>
          </p:nvPr>
        </p:nvSpPr>
        <p:spPr>
          <a:xfrm>
            <a:off x="5063040" y="160452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2" name="PlaceHolder 4"/>
          <p:cNvSpPr>
            <a:spLocks noGrp="1"/>
          </p:cNvSpPr>
          <p:nvPr>
            <p:ph/>
          </p:nvPr>
        </p:nvSpPr>
        <p:spPr>
          <a:xfrm>
            <a:off x="495000" y="368208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3" name="PlaceHolder 5"/>
          <p:cNvSpPr>
            <a:spLocks noGrp="1"/>
          </p:cNvSpPr>
          <p:nvPr>
            <p:ph/>
          </p:nvPr>
        </p:nvSpPr>
        <p:spPr>
          <a:xfrm>
            <a:off x="5063040" y="368208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E988408-9C6F-49FC-8B5E-B3619746DA52}" type="slidenum">
              <a:t>&lt;#&gt;</a:t>
            </a:fld>
          </a:p>
        </p:txBody>
      </p:sp>
      <p:sp>
        <p:nvSpPr>
          <p:cNvPr id="9" name="PlaceHolder 8"/>
          <p:cNvSpPr>
            <a:spLocks noGrp="1"/>
          </p:cNvSpPr>
          <p:nvPr>
            <p:ph type="dt" idx="3"/>
          </p:nvPr>
        </p:nvSpPr>
        <p:spPr/>
        <p:txBody>
          <a:bodyPr/>
          <a:p>
            <a:r>
              <a:rPr lang="en-GB"/>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5" name="PlaceHolder 2"/>
          <p:cNvSpPr>
            <a:spLocks noGrp="1"/>
          </p:cNvSpPr>
          <p:nvPr>
            <p:ph/>
          </p:nvPr>
        </p:nvSpPr>
        <p:spPr>
          <a:xfrm>
            <a:off x="495000" y="1604520"/>
            <a:ext cx="287028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6" name="PlaceHolder 3"/>
          <p:cNvSpPr>
            <a:spLocks noGrp="1"/>
          </p:cNvSpPr>
          <p:nvPr>
            <p:ph/>
          </p:nvPr>
        </p:nvSpPr>
        <p:spPr>
          <a:xfrm>
            <a:off x="3509280" y="1604520"/>
            <a:ext cx="287028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7" name="PlaceHolder 4"/>
          <p:cNvSpPr>
            <a:spLocks noGrp="1"/>
          </p:cNvSpPr>
          <p:nvPr>
            <p:ph/>
          </p:nvPr>
        </p:nvSpPr>
        <p:spPr>
          <a:xfrm>
            <a:off x="6523200" y="1604520"/>
            <a:ext cx="287028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8" name="PlaceHolder 5"/>
          <p:cNvSpPr>
            <a:spLocks noGrp="1"/>
          </p:cNvSpPr>
          <p:nvPr>
            <p:ph/>
          </p:nvPr>
        </p:nvSpPr>
        <p:spPr>
          <a:xfrm>
            <a:off x="495000" y="3682080"/>
            <a:ext cx="287028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39" name="PlaceHolder 6"/>
          <p:cNvSpPr>
            <a:spLocks noGrp="1"/>
          </p:cNvSpPr>
          <p:nvPr>
            <p:ph/>
          </p:nvPr>
        </p:nvSpPr>
        <p:spPr>
          <a:xfrm>
            <a:off x="3509280" y="3682080"/>
            <a:ext cx="287028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0" name="PlaceHolder 7"/>
          <p:cNvSpPr>
            <a:spLocks noGrp="1"/>
          </p:cNvSpPr>
          <p:nvPr>
            <p:ph/>
          </p:nvPr>
        </p:nvSpPr>
        <p:spPr>
          <a:xfrm>
            <a:off x="6523200" y="3682080"/>
            <a:ext cx="287028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29B03B5-39BA-42C4-9F1D-36A9CC2C7523}" type="slidenum">
              <a:t>&lt;#&gt;</a:t>
            </a:fld>
          </a:p>
        </p:txBody>
      </p:sp>
      <p:sp>
        <p:nvSpPr>
          <p:cNvPr id="11" name="PlaceHolder 10"/>
          <p:cNvSpPr>
            <a:spLocks noGrp="1"/>
          </p:cNvSpPr>
          <p:nvPr>
            <p:ph type="dt" idx="3"/>
          </p:nvPr>
        </p:nvSpPr>
        <p:spPr/>
        <p:txBody>
          <a:bodyPr/>
          <a:p>
            <a:r>
              <a:rPr lang="en-GB"/>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6" name="PlaceHolder 2"/>
          <p:cNvSpPr>
            <a:spLocks noGrp="1"/>
          </p:cNvSpPr>
          <p:nvPr>
            <p:ph type="subTitle"/>
          </p:nvPr>
        </p:nvSpPr>
        <p:spPr>
          <a:xfrm>
            <a:off x="495000" y="1604520"/>
            <a:ext cx="89150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C0C059B-A6AD-4C65-B58C-396FCA31BD00}" type="slidenum">
              <a:t>&lt;#&gt;</a:t>
            </a:fld>
          </a:p>
        </p:txBody>
      </p:sp>
      <p:sp>
        <p:nvSpPr>
          <p:cNvPr id="6" name="PlaceHolder 5"/>
          <p:cNvSpPr>
            <a:spLocks noGrp="1"/>
          </p:cNvSpPr>
          <p:nvPr>
            <p:ph type="dt" idx="3"/>
          </p:nvPr>
        </p:nvSpPr>
        <p:spPr/>
        <p:txBody>
          <a:bodyPr/>
          <a:p>
            <a:r>
              <a:rPr lang="en-GB"/>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8" name="PlaceHolder 2"/>
          <p:cNvSpPr>
            <a:spLocks noGrp="1"/>
          </p:cNvSpPr>
          <p:nvPr>
            <p:ph/>
          </p:nvPr>
        </p:nvSpPr>
        <p:spPr>
          <a:xfrm>
            <a:off x="495000" y="1604520"/>
            <a:ext cx="89150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8D08B43-BC7D-487A-9D6B-AC56843C870A}" type="slidenum">
              <a:t>&lt;#&gt;</a:t>
            </a:fld>
          </a:p>
        </p:txBody>
      </p:sp>
      <p:sp>
        <p:nvSpPr>
          <p:cNvPr id="6" name="PlaceHolder 5"/>
          <p:cNvSpPr>
            <a:spLocks noGrp="1"/>
          </p:cNvSpPr>
          <p:nvPr>
            <p:ph type="dt" idx="3"/>
          </p:nvPr>
        </p:nvSpPr>
        <p:spPr/>
        <p:txBody>
          <a:bodyPr/>
          <a:p>
            <a:r>
              <a:rPr lang="en-GB"/>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0" name="PlaceHolder 2"/>
          <p:cNvSpPr>
            <a:spLocks noGrp="1"/>
          </p:cNvSpPr>
          <p:nvPr>
            <p:ph/>
          </p:nvPr>
        </p:nvSpPr>
        <p:spPr>
          <a:xfrm>
            <a:off x="495000" y="1604520"/>
            <a:ext cx="4350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11" name="PlaceHolder 3"/>
          <p:cNvSpPr>
            <a:spLocks noGrp="1"/>
          </p:cNvSpPr>
          <p:nvPr>
            <p:ph/>
          </p:nvPr>
        </p:nvSpPr>
        <p:spPr>
          <a:xfrm>
            <a:off x="5063040" y="1604520"/>
            <a:ext cx="4350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F9EA3D9-5DFD-4C4A-86A1-E329C7905DEC}" type="slidenum">
              <a:t>&lt;#&gt;</a:t>
            </a:fld>
          </a:p>
        </p:txBody>
      </p:sp>
      <p:sp>
        <p:nvSpPr>
          <p:cNvPr id="7" name="PlaceHolder 6"/>
          <p:cNvSpPr>
            <a:spLocks noGrp="1"/>
          </p:cNvSpPr>
          <p:nvPr>
            <p:ph type="dt" idx="3"/>
          </p:nvPr>
        </p:nvSpPr>
        <p:spPr/>
        <p:txBody>
          <a:bodyPr/>
          <a:p>
            <a:r>
              <a:rPr lang="en-GB"/>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F4656A5-4CE4-437D-B705-974E762BB532}" type="slidenum">
              <a:t>&lt;#&gt;</a:t>
            </a:fld>
          </a:p>
        </p:txBody>
      </p:sp>
      <p:sp>
        <p:nvSpPr>
          <p:cNvPr id="5" name="PlaceHolder 4"/>
          <p:cNvSpPr>
            <a:spLocks noGrp="1"/>
          </p:cNvSpPr>
          <p:nvPr>
            <p:ph type="dt" idx="3"/>
          </p:nvPr>
        </p:nvSpPr>
        <p:spPr/>
        <p:txBody>
          <a:bodyPr/>
          <a:p>
            <a:r>
              <a:rPr lang="en-GB"/>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95000" y="273600"/>
            <a:ext cx="8915040" cy="5307840"/>
          </a:xfrm>
          <a:prstGeom prst="rect">
            <a:avLst/>
          </a:prstGeom>
          <a:noFill/>
          <a:ln w="0">
            <a:noFill/>
          </a:ln>
        </p:spPr>
        <p:txBody>
          <a:bodyPr lIns="0" rIns="0" tIns="0" bIns="0" anchor="ctr">
            <a:noAutofit/>
          </a:bodyPr>
          <a:p>
            <a:pPr algn="ctr"/>
            <a:endParaRPr b="0" lang="en-GB"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AC869D1-939B-4185-A531-3278BB4A336D}" type="slidenum">
              <a:t>&lt;#&gt;</a:t>
            </a:fld>
          </a:p>
        </p:txBody>
      </p:sp>
      <p:sp>
        <p:nvSpPr>
          <p:cNvPr id="5" name="PlaceHolder 4"/>
          <p:cNvSpPr>
            <a:spLocks noGrp="1"/>
          </p:cNvSpPr>
          <p:nvPr>
            <p:ph type="dt" idx="3"/>
          </p:nvPr>
        </p:nvSpPr>
        <p:spPr/>
        <p:txBody>
          <a:bodyPr/>
          <a:p>
            <a:r>
              <a:rPr lang="en-GB"/>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5" name="PlaceHolder 2"/>
          <p:cNvSpPr>
            <a:spLocks noGrp="1"/>
          </p:cNvSpPr>
          <p:nvPr>
            <p:ph/>
          </p:nvPr>
        </p:nvSpPr>
        <p:spPr>
          <a:xfrm>
            <a:off x="495000" y="160452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16" name="PlaceHolder 3"/>
          <p:cNvSpPr>
            <a:spLocks noGrp="1"/>
          </p:cNvSpPr>
          <p:nvPr>
            <p:ph/>
          </p:nvPr>
        </p:nvSpPr>
        <p:spPr>
          <a:xfrm>
            <a:off x="5063040" y="1604520"/>
            <a:ext cx="4350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17" name="PlaceHolder 4"/>
          <p:cNvSpPr>
            <a:spLocks noGrp="1"/>
          </p:cNvSpPr>
          <p:nvPr>
            <p:ph/>
          </p:nvPr>
        </p:nvSpPr>
        <p:spPr>
          <a:xfrm>
            <a:off x="495000" y="368208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91AF467-512C-4911-8AFA-A2B23500F106}" type="slidenum">
              <a:t>&lt;#&gt;</a:t>
            </a:fld>
          </a:p>
        </p:txBody>
      </p:sp>
      <p:sp>
        <p:nvSpPr>
          <p:cNvPr id="8" name="PlaceHolder 7"/>
          <p:cNvSpPr>
            <a:spLocks noGrp="1"/>
          </p:cNvSpPr>
          <p:nvPr>
            <p:ph type="dt" idx="3"/>
          </p:nvPr>
        </p:nvSpPr>
        <p:spPr/>
        <p:txBody>
          <a:bodyPr/>
          <a:p>
            <a:r>
              <a:rPr lang="en-GB"/>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19" name="PlaceHolder 2"/>
          <p:cNvSpPr>
            <a:spLocks noGrp="1"/>
          </p:cNvSpPr>
          <p:nvPr>
            <p:ph/>
          </p:nvPr>
        </p:nvSpPr>
        <p:spPr>
          <a:xfrm>
            <a:off x="495000" y="1604520"/>
            <a:ext cx="4350240" cy="397728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0" name="PlaceHolder 3"/>
          <p:cNvSpPr>
            <a:spLocks noGrp="1"/>
          </p:cNvSpPr>
          <p:nvPr>
            <p:ph/>
          </p:nvPr>
        </p:nvSpPr>
        <p:spPr>
          <a:xfrm>
            <a:off x="5063040" y="160452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1" name="PlaceHolder 4"/>
          <p:cNvSpPr>
            <a:spLocks noGrp="1"/>
          </p:cNvSpPr>
          <p:nvPr>
            <p:ph/>
          </p:nvPr>
        </p:nvSpPr>
        <p:spPr>
          <a:xfrm>
            <a:off x="5063040" y="368208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A2CCA65-27F4-469B-A897-3A6E1BA94F06}" type="slidenum">
              <a:t>&lt;#&gt;</a:t>
            </a:fld>
          </a:p>
        </p:txBody>
      </p:sp>
      <p:sp>
        <p:nvSpPr>
          <p:cNvPr id="8" name="PlaceHolder 7"/>
          <p:cNvSpPr>
            <a:spLocks noGrp="1"/>
          </p:cNvSpPr>
          <p:nvPr>
            <p:ph type="dt" idx="3"/>
          </p:nvPr>
        </p:nvSpPr>
        <p:spPr/>
        <p:txBody>
          <a:bodyPr/>
          <a:p>
            <a:r>
              <a:rPr lang="en-GB"/>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23" name="PlaceHolder 2"/>
          <p:cNvSpPr>
            <a:spLocks noGrp="1"/>
          </p:cNvSpPr>
          <p:nvPr>
            <p:ph/>
          </p:nvPr>
        </p:nvSpPr>
        <p:spPr>
          <a:xfrm>
            <a:off x="495000" y="160452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4" name="PlaceHolder 3"/>
          <p:cNvSpPr>
            <a:spLocks noGrp="1"/>
          </p:cNvSpPr>
          <p:nvPr>
            <p:ph/>
          </p:nvPr>
        </p:nvSpPr>
        <p:spPr>
          <a:xfrm>
            <a:off x="5063040" y="1604520"/>
            <a:ext cx="43502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25" name="PlaceHolder 4"/>
          <p:cNvSpPr>
            <a:spLocks noGrp="1"/>
          </p:cNvSpPr>
          <p:nvPr>
            <p:ph/>
          </p:nvPr>
        </p:nvSpPr>
        <p:spPr>
          <a:xfrm>
            <a:off x="495000" y="3682080"/>
            <a:ext cx="8915040" cy="1896840"/>
          </a:xfrm>
          <a:prstGeom prst="rect">
            <a:avLst/>
          </a:prstGeom>
          <a:noFill/>
          <a:ln w="0">
            <a:noFill/>
          </a:ln>
        </p:spPr>
        <p:txBody>
          <a:bodyPr lIns="0" rIns="0" tIns="0" bIns="0" anchor="t">
            <a:normAutofit/>
          </a:bodyPr>
          <a:p>
            <a:pPr indent="0">
              <a:spcBef>
                <a:spcPts val="1417"/>
              </a:spcBef>
              <a:buNone/>
            </a:pPr>
            <a:endParaRPr b="0" lang="en-GB"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D4E5A6F-AD76-42FE-B35D-C2A5B02ABA68}" type="slidenum">
              <a:t>&lt;#&gt;</a:t>
            </a:fld>
          </a:p>
        </p:txBody>
      </p:sp>
      <p:sp>
        <p:nvSpPr>
          <p:cNvPr id="8" name="PlaceHolder 7"/>
          <p:cNvSpPr>
            <a:spLocks noGrp="1"/>
          </p:cNvSpPr>
          <p:nvPr>
            <p:ph type="dt" idx="3"/>
          </p:nvPr>
        </p:nvSpPr>
        <p:spPr/>
        <p:txBody>
          <a:bodyPr/>
          <a:p>
            <a:r>
              <a:rPr lang="en-GB"/>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3388320" y="6247440"/>
            <a:ext cx="3134520" cy="466560"/>
          </a:xfrm>
          <a:prstGeom prst="rect">
            <a:avLst/>
          </a:prstGeom>
          <a:noFill/>
          <a:ln w="0">
            <a:noFill/>
          </a:ln>
        </p:spPr>
        <p:txBody>
          <a:bodyPr numCol="1" spcCol="0"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1" name="PlaceHolder 2"/>
          <p:cNvSpPr>
            <a:spLocks noGrp="1"/>
          </p:cNvSpPr>
          <p:nvPr>
            <p:ph type="sldNum" idx="2"/>
          </p:nvPr>
        </p:nvSpPr>
        <p:spPr>
          <a:xfrm>
            <a:off x="7102800" y="6247440"/>
            <a:ext cx="2301480" cy="466560"/>
          </a:xfrm>
          <a:prstGeom prst="rect">
            <a:avLst/>
          </a:prstGeom>
          <a:noFill/>
          <a:ln w="0">
            <a:noFill/>
          </a:ln>
        </p:spPr>
        <p:txBody>
          <a:bodyPr numCol="1" spcCol="0" lIns="0" rIns="0" tIns="0" bIns="0" anchor="t">
            <a:noAutofit/>
          </a:bodyPr>
          <a:lstStyle>
            <a:lvl1pPr indent="0" algn="r">
              <a:lnSpc>
                <a:spcPct val="95000"/>
              </a:lnSpc>
              <a:buNone/>
              <a:tabLst>
                <a:tab algn="l" pos="0"/>
              </a:tabLst>
              <a:defRPr b="0" lang="lt-LT" sz="1270" spc="-1" strike="noStrike">
                <a:solidFill>
                  <a:srgbClr val="000000"/>
                </a:solidFill>
                <a:latin typeface="Times New Roman"/>
                <a:ea typeface="MS Gothic"/>
              </a:defRPr>
            </a:lvl1pPr>
          </a:lstStyle>
          <a:p>
            <a:pPr indent="0" algn="r">
              <a:lnSpc>
                <a:spcPct val="95000"/>
              </a:lnSpc>
              <a:buNone/>
              <a:tabLst>
                <a:tab algn="l" pos="0"/>
              </a:tabLst>
            </a:pPr>
            <a:fld id="{3A7B4BEE-01C1-4764-BBF5-C526CAF5C893}" type="slidenum">
              <a:rPr b="0" lang="lt-LT" sz="1270" spc="-1" strike="noStrike">
                <a:solidFill>
                  <a:srgbClr val="000000"/>
                </a:solidFill>
                <a:latin typeface="Times New Roman"/>
                <a:ea typeface="MS Gothic"/>
              </a:rPr>
              <a:t>&lt;number&gt;</a:t>
            </a:fld>
            <a:endParaRPr b="0" lang="en-GB" sz="1270" spc="-1" strike="noStrike">
              <a:solidFill>
                <a:srgbClr val="000000"/>
              </a:solidFill>
              <a:latin typeface="Times New Roman"/>
            </a:endParaRPr>
          </a:p>
        </p:txBody>
      </p:sp>
      <p:sp>
        <p:nvSpPr>
          <p:cNvPr id="2" name="PlaceHolder 3"/>
          <p:cNvSpPr>
            <a:spLocks noGrp="1"/>
          </p:cNvSpPr>
          <p:nvPr>
            <p:ph type="dt" idx="3"/>
          </p:nvPr>
        </p:nvSpPr>
        <p:spPr>
          <a:xfrm>
            <a:off x="494640" y="6247440"/>
            <a:ext cx="2301480" cy="466560"/>
          </a:xfrm>
          <a:prstGeom prst="rect">
            <a:avLst/>
          </a:prstGeom>
          <a:noFill/>
          <a:ln w="0">
            <a:noFill/>
          </a:ln>
        </p:spPr>
        <p:txBody>
          <a:bodyPr numCol="1" spcCol="0" lIns="0" rIns="0" tIns="0" bIns="0" anchor="t">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3" name="PlaceHolder 4"/>
          <p:cNvSpPr>
            <a:spLocks noGrp="1"/>
          </p:cNvSpPr>
          <p:nvPr>
            <p:ph type="title"/>
          </p:nvPr>
        </p:nvSpPr>
        <p:spPr>
          <a:xfrm>
            <a:off x="495000" y="273600"/>
            <a:ext cx="8915040" cy="1144800"/>
          </a:xfrm>
          <a:prstGeom prst="rect">
            <a:avLst/>
          </a:prstGeom>
          <a:noFill/>
          <a:ln w="0">
            <a:noFill/>
          </a:ln>
        </p:spPr>
        <p:txBody>
          <a:bodyPr lIns="0" rIns="0" tIns="0" bIns="0" anchor="ctr">
            <a:noAutofit/>
          </a:bodyPr>
          <a:p>
            <a:pPr indent="0" algn="ctr">
              <a:buNone/>
            </a:pPr>
            <a:r>
              <a:rPr b="0" lang="en-GB" sz="4400" spc="-1" strike="noStrike">
                <a:solidFill>
                  <a:srgbClr val="000000"/>
                </a:solidFill>
                <a:latin typeface="Arial"/>
              </a:rPr>
              <a:t>Click to edit the title text format</a:t>
            </a:r>
            <a:endParaRPr b="0" lang="en-GB" sz="4400" spc="-1" strike="noStrike">
              <a:solidFill>
                <a:srgbClr val="000000"/>
              </a:solidFill>
              <a:latin typeface="Arial"/>
            </a:endParaRPr>
          </a:p>
        </p:txBody>
      </p:sp>
      <p:sp>
        <p:nvSpPr>
          <p:cNvPr id="4" name="PlaceHolder 5"/>
          <p:cNvSpPr>
            <a:spLocks noGrp="1"/>
          </p:cNvSpPr>
          <p:nvPr>
            <p:ph type="body"/>
          </p:nvPr>
        </p:nvSpPr>
        <p:spPr>
          <a:xfrm>
            <a:off x="495000" y="1604520"/>
            <a:ext cx="89150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10.jpe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11.jpe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12.jpe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5.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7.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8.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41" name="TextBox 4"/>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42" name="Rectangle: Rounded Corners 3"/>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43" name="Picture 7" descr="Logo&#10;&#10;Description automatically generated"/>
          <p:cNvPicPr/>
          <p:nvPr/>
        </p:nvPicPr>
        <p:blipFill>
          <a:blip r:embed="rId1"/>
          <a:stretch/>
        </p:blipFill>
        <p:spPr>
          <a:xfrm>
            <a:off x="8222400" y="6104880"/>
            <a:ext cx="952920" cy="376200"/>
          </a:xfrm>
          <a:prstGeom prst="rect">
            <a:avLst/>
          </a:prstGeom>
          <a:ln w="0">
            <a:noFill/>
          </a:ln>
        </p:spPr>
      </p:pic>
      <p:pic>
        <p:nvPicPr>
          <p:cNvPr id="44" name="Picture 8"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45" name="Rectangle: Rounded Corners 11"/>
          <p:cNvSpPr/>
          <p:nvPr/>
        </p:nvSpPr>
        <p:spPr>
          <a:xfrm>
            <a:off x="315360" y="243000"/>
            <a:ext cx="6743160" cy="1761840"/>
          </a:xfrm>
          <a:prstGeom prst="roundRect">
            <a:avLst>
              <a:gd name="adj" fmla="val 16667"/>
            </a:avLst>
          </a:prstGeom>
          <a:solidFill>
            <a:schemeClr val="bg1"/>
          </a:solidFill>
          <a:ln w="28575">
            <a:solidFill>
              <a:srgbClr val="034ea2"/>
            </a:solidFill>
            <a:prstDash val="sysDot"/>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1" lang="lt-LT" sz="4000" spc="-1" strike="noStrike">
                <a:solidFill>
                  <a:srgbClr val="034ea2"/>
                </a:solidFill>
                <a:latin typeface="Arial"/>
                <a:ea typeface="MS Gothic"/>
              </a:rPr>
              <a:t>Sport ja tervis</a:t>
            </a:r>
            <a:endParaRPr b="0" lang="en-GB" sz="4000" spc="-1" strike="noStrike">
              <a:solidFill>
                <a:srgbClr val="000000"/>
              </a:solidFill>
              <a:latin typeface="Arial"/>
            </a:endParaRPr>
          </a:p>
        </p:txBody>
      </p:sp>
      <p:sp>
        <p:nvSpPr>
          <p:cNvPr id="46" name="Rectangle: Rounded Corners 21"/>
          <p:cNvSpPr/>
          <p:nvPr/>
        </p:nvSpPr>
        <p:spPr>
          <a:xfrm>
            <a:off x="414000" y="2539080"/>
            <a:ext cx="6588720" cy="2806200"/>
          </a:xfrm>
          <a:prstGeom prst="roundRect">
            <a:avLst>
              <a:gd name="adj" fmla="val 16441"/>
            </a:avLst>
          </a:prstGeom>
          <a:solidFill>
            <a:schemeClr val="bg1"/>
          </a:solidFill>
          <a:ln w="41275">
            <a:solidFill>
              <a:srgbClr val="0689ba"/>
            </a:solidFill>
            <a:prstDash val="sys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2200" spc="-1" strike="noStrike">
                <a:solidFill>
                  <a:srgbClr val="0689ba"/>
                </a:solidFill>
                <a:latin typeface="Arial Black"/>
                <a:ea typeface="Tahoma"/>
              </a:rPr>
              <a:t>Tunni eesmärk</a:t>
            </a:r>
            <a:endParaRPr b="0" lang="en-GB" sz="2200" spc="-1" strike="noStrike">
              <a:solidFill>
                <a:srgbClr val="000000"/>
              </a:solidFill>
              <a:latin typeface="Arial"/>
            </a:endParaRPr>
          </a:p>
          <a:p>
            <a:pPr>
              <a:lnSpc>
                <a:spcPct val="93000"/>
              </a:lnSpc>
            </a:pPr>
            <a:endParaRPr b="0" lang="en-GB" sz="1200" spc="-1" strike="noStrike">
              <a:solidFill>
                <a:srgbClr val="000000"/>
              </a:solidFill>
              <a:latin typeface="Arial"/>
            </a:endParaRPr>
          </a:p>
          <a:p>
            <a:pPr algn="just">
              <a:lnSpc>
                <a:spcPct val="93000"/>
              </a:lnSpc>
            </a:pPr>
            <a:r>
              <a:rPr b="0" lang="lt-LT" sz="2200" spc="-1" strike="noStrike">
                <a:solidFill>
                  <a:srgbClr val="0689ba"/>
                </a:solidFill>
                <a:latin typeface="Arial"/>
                <a:ea typeface="MS Gothic"/>
              </a:rPr>
              <a:t>Aidata õpilastel leida spordialad, mis neid eriliselt huvitavad ning millega nad sooviksid tegelda oma vabal ajal pikema perioodi jooksul.</a:t>
            </a:r>
            <a:endParaRPr b="0" lang="en-GB"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100" name="TextBox 12"/>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101" name="Rectangle: Rounded Corners 37"/>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102" name="Picture 23" descr="Logo&#10;&#10;Description automatically generated"/>
          <p:cNvPicPr/>
          <p:nvPr/>
        </p:nvPicPr>
        <p:blipFill>
          <a:blip r:embed="rId1"/>
          <a:stretch/>
        </p:blipFill>
        <p:spPr>
          <a:xfrm>
            <a:off x="8222400" y="6104880"/>
            <a:ext cx="952920" cy="376200"/>
          </a:xfrm>
          <a:prstGeom prst="rect">
            <a:avLst/>
          </a:prstGeom>
          <a:ln w="0">
            <a:noFill/>
          </a:ln>
        </p:spPr>
      </p:pic>
      <p:pic>
        <p:nvPicPr>
          <p:cNvPr id="103" name="Picture 24" descr="Logo, company name&#10;&#10;Description automatically generated"/>
          <p:cNvPicPr/>
          <p:nvPr/>
        </p:nvPicPr>
        <p:blipFill>
          <a:blip r:embed="rId2"/>
          <a:stretch/>
        </p:blipFill>
        <p:spPr>
          <a:xfrm>
            <a:off x="8088480" y="5230080"/>
            <a:ext cx="1238040" cy="899280"/>
          </a:xfrm>
          <a:prstGeom prst="rect">
            <a:avLst/>
          </a:prstGeom>
          <a:ln w="0">
            <a:noFill/>
          </a:ln>
        </p:spPr>
      </p:pic>
      <p:pic>
        <p:nvPicPr>
          <p:cNvPr id="104" name="Google Shape;124;p22" descr=""/>
          <p:cNvPicPr/>
          <p:nvPr/>
        </p:nvPicPr>
        <p:blipFill>
          <a:blip r:embed="rId3"/>
          <a:srcRect l="0" t="0" r="27213" b="0"/>
          <a:stretch/>
        </p:blipFill>
        <p:spPr>
          <a:xfrm>
            <a:off x="312120" y="1058040"/>
            <a:ext cx="4259520" cy="3815640"/>
          </a:xfrm>
          <a:prstGeom prst="rect">
            <a:avLst/>
          </a:prstGeom>
          <a:ln w="0">
            <a:noFill/>
          </a:ln>
        </p:spPr>
      </p:pic>
      <p:sp>
        <p:nvSpPr>
          <p:cNvPr id="105" name="Google Shape;125;p22"/>
          <p:cNvSpPr/>
          <p:nvPr/>
        </p:nvSpPr>
        <p:spPr>
          <a:xfrm>
            <a:off x="3453120" y="850680"/>
            <a:ext cx="5090760" cy="1680840"/>
          </a:xfrm>
          <a:prstGeom prst="wedgeRoundRectCallout">
            <a:avLst>
              <a:gd name="adj1" fmla="val -56493"/>
              <a:gd name="adj2" fmla="val 38198"/>
              <a:gd name="adj3" fmla="val 0"/>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nSpc>
                <a:spcPct val="100000"/>
              </a:lnSpc>
            </a:pPr>
            <a:endParaRPr b="0" lang="en-GB" sz="1400" spc="-1" strike="noStrike">
              <a:solidFill>
                <a:srgbClr val="000000"/>
              </a:solidFill>
              <a:latin typeface="Arial"/>
              <a:ea typeface="DejaVu Sans"/>
            </a:endParaRPr>
          </a:p>
        </p:txBody>
      </p:sp>
      <p:sp>
        <p:nvSpPr>
          <p:cNvPr id="106" name="Google Shape;117;p 1"/>
          <p:cNvSpPr/>
          <p:nvPr/>
        </p:nvSpPr>
        <p:spPr>
          <a:xfrm>
            <a:off x="3484800" y="923400"/>
            <a:ext cx="4986000" cy="1232280"/>
          </a:xfrm>
          <a:prstGeom prst="rect">
            <a:avLst/>
          </a:prstGeom>
          <a:noFill/>
          <a:ln w="0">
            <a:noFill/>
          </a:ln>
        </p:spPr>
        <p:style>
          <a:lnRef idx="0"/>
          <a:fillRef idx="0"/>
          <a:effectRef idx="0"/>
          <a:fontRef idx="minor"/>
        </p:style>
        <p:txBody>
          <a:bodyPr lIns="90000" rIns="90000" tIns="91440" bIns="91440" anchor="t">
            <a:spAutoFit/>
          </a:bodyPr>
          <a:p>
            <a:pPr marL="457200" indent="-228600">
              <a:lnSpc>
                <a:spcPct val="115000"/>
              </a:lnSpc>
              <a:tabLst>
                <a:tab algn="l" pos="0"/>
              </a:tabLst>
            </a:pPr>
            <a:r>
              <a:rPr b="1" lang="lt-LT" sz="1500" spc="-1" strike="noStrike">
                <a:solidFill>
                  <a:srgbClr val="ffffff"/>
                </a:solidFill>
                <a:latin typeface="Arial"/>
                <a:ea typeface="MS Gothic"/>
              </a:rPr>
              <a:t>    </a:t>
            </a:r>
            <a:r>
              <a:rPr b="1" lang="lt-LT" sz="1500" spc="-1" strike="noStrike">
                <a:solidFill>
                  <a:srgbClr val="ffffff"/>
                </a:solidFill>
                <a:latin typeface="Arial"/>
                <a:ea typeface="MS Gothic"/>
              </a:rPr>
              <a:t>Rannavõrkpallur Edgars Toch:</a:t>
            </a:r>
            <a:endParaRPr b="0" lang="en-GB" sz="1500" spc="-1" strike="noStrike">
              <a:solidFill>
                <a:srgbClr val="ffffff"/>
              </a:solidFill>
              <a:latin typeface="Arial"/>
            </a:endParaRPr>
          </a:p>
          <a:p>
            <a:pPr marL="457200" indent="-228600">
              <a:lnSpc>
                <a:spcPct val="115000"/>
              </a:lnSpc>
              <a:tabLst>
                <a:tab algn="l" pos="0"/>
              </a:tabLst>
            </a:pPr>
            <a:r>
              <a:rPr b="1" lang="lt-LT" sz="1500" spc="-1" strike="noStrike">
                <a:solidFill>
                  <a:srgbClr val="ffffff"/>
                </a:solidFill>
                <a:latin typeface="Arial"/>
                <a:ea typeface="MS Gothic"/>
              </a:rPr>
              <a:t>    </a:t>
            </a:r>
            <a:r>
              <a:rPr b="0" lang="lt-LT" sz="1500" spc="-1" strike="noStrike">
                <a:solidFill>
                  <a:srgbClr val="ffffff"/>
                </a:solidFill>
                <a:latin typeface="Arial"/>
                <a:ea typeface="MS Gothic"/>
              </a:rPr>
              <a:t>Kui ma vaatasin korvpallimängu, tahtsin saada korvpalluriks. Kui ma vaatasin võrkpalli, siis võrkpalluriks.</a:t>
            </a:r>
            <a:endParaRPr b="0" lang="en-GB" sz="15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107" name="TextBox 15"/>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108" name="Rectangle: Rounded Corners 46"/>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109" name="Picture 29" descr="Logo&#10;&#10;Description automatically generated"/>
          <p:cNvPicPr/>
          <p:nvPr/>
        </p:nvPicPr>
        <p:blipFill>
          <a:blip r:embed="rId1"/>
          <a:stretch/>
        </p:blipFill>
        <p:spPr>
          <a:xfrm>
            <a:off x="8222400" y="6104880"/>
            <a:ext cx="952920" cy="376200"/>
          </a:xfrm>
          <a:prstGeom prst="rect">
            <a:avLst/>
          </a:prstGeom>
          <a:ln w="0">
            <a:noFill/>
          </a:ln>
        </p:spPr>
      </p:pic>
      <p:pic>
        <p:nvPicPr>
          <p:cNvPr id="110" name="Picture 30"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111" name="Rectangle: Rounded Corners 48"/>
          <p:cNvSpPr/>
          <p:nvPr/>
        </p:nvSpPr>
        <p:spPr>
          <a:xfrm>
            <a:off x="378360" y="5882760"/>
            <a:ext cx="4299840" cy="5227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3000"/>
              </a:lnSpc>
            </a:pPr>
            <a:r>
              <a:rPr b="0" lang="en-US" sz="800" spc="-1" strike="noStrike">
                <a:solidFill>
                  <a:srgbClr val="808080"/>
                </a:solidFill>
                <a:latin typeface="Arial"/>
                <a:ea typeface="MS Gothic"/>
              </a:rPr>
              <a:t>Source: https://www.lsm.lv/raksts/dzive—stils/cilvekstasti/olimpiskie-atleti-iedvesmo-nometne-limbazu-novada-jaunie-sportisti-jut-lidzi-pludmales-volejbolistiem.a415787.</a:t>
            </a:r>
            <a:endParaRPr b="0" lang="en-GB" sz="800" spc="-1" strike="noStrike">
              <a:solidFill>
                <a:srgbClr val="000000"/>
              </a:solidFill>
              <a:latin typeface="Arial"/>
            </a:endParaRPr>
          </a:p>
        </p:txBody>
      </p:sp>
      <p:pic>
        <p:nvPicPr>
          <p:cNvPr id="112" name="Google Shape;131;p23" descr=""/>
          <p:cNvPicPr/>
          <p:nvPr/>
        </p:nvPicPr>
        <p:blipFill>
          <a:blip r:embed="rId3"/>
          <a:srcRect l="0" t="-767" r="24961" b="767"/>
          <a:stretch/>
        </p:blipFill>
        <p:spPr>
          <a:xfrm>
            <a:off x="4127760" y="79560"/>
            <a:ext cx="5202720" cy="4599720"/>
          </a:xfrm>
          <a:prstGeom prst="rect">
            <a:avLst/>
          </a:prstGeom>
          <a:ln w="0">
            <a:noFill/>
          </a:ln>
        </p:spPr>
      </p:pic>
      <p:sp>
        <p:nvSpPr>
          <p:cNvPr id="113" name="Google Shape;132;p23"/>
          <p:cNvSpPr/>
          <p:nvPr/>
        </p:nvSpPr>
        <p:spPr>
          <a:xfrm>
            <a:off x="617400" y="155160"/>
            <a:ext cx="5629680" cy="2415960"/>
          </a:xfrm>
          <a:prstGeom prst="wedgeRoundRectCallout">
            <a:avLst>
              <a:gd name="adj1" fmla="val 84518"/>
              <a:gd name="adj2" fmla="val 43717"/>
              <a:gd name="adj3" fmla="val 0"/>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nSpc>
                <a:spcPct val="100000"/>
              </a:lnSpc>
            </a:pPr>
            <a:endParaRPr b="0" lang="en-GB" sz="1400" spc="-1" strike="noStrike">
              <a:solidFill>
                <a:srgbClr val="000000"/>
              </a:solidFill>
              <a:latin typeface="Arial"/>
              <a:ea typeface="DejaVu Sans"/>
            </a:endParaRPr>
          </a:p>
        </p:txBody>
      </p:sp>
      <p:sp>
        <p:nvSpPr>
          <p:cNvPr id="114" name="Google Shape;117;p 2"/>
          <p:cNvSpPr/>
          <p:nvPr/>
        </p:nvSpPr>
        <p:spPr>
          <a:xfrm>
            <a:off x="784800" y="455400"/>
            <a:ext cx="4986000" cy="1232280"/>
          </a:xfrm>
          <a:prstGeom prst="rect">
            <a:avLst/>
          </a:prstGeom>
          <a:noFill/>
          <a:ln w="0">
            <a:noFill/>
          </a:ln>
        </p:spPr>
        <p:style>
          <a:lnRef idx="0"/>
          <a:fillRef idx="0"/>
          <a:effectRef idx="0"/>
          <a:fontRef idx="minor"/>
        </p:style>
        <p:txBody>
          <a:bodyPr lIns="90000" rIns="90000" tIns="91440" bIns="91440" anchor="t">
            <a:spAutoFit/>
          </a:bodyPr>
          <a:p>
            <a:pPr marL="457200" indent="-228600">
              <a:lnSpc>
                <a:spcPct val="115000"/>
              </a:lnSpc>
              <a:tabLst>
                <a:tab algn="l" pos="0"/>
              </a:tabLst>
            </a:pPr>
            <a:r>
              <a:rPr b="1" lang="lt-LT" sz="1500" spc="-1" strike="noStrike">
                <a:solidFill>
                  <a:srgbClr val="ffffff"/>
                </a:solidFill>
                <a:latin typeface="Arial"/>
                <a:ea typeface="MS Gothic"/>
              </a:rPr>
              <a:t>    </a:t>
            </a:r>
            <a:r>
              <a:rPr b="1" lang="lt-LT" sz="1500" spc="-1" strike="noStrike">
                <a:solidFill>
                  <a:srgbClr val="ffffff"/>
                </a:solidFill>
                <a:latin typeface="Arial"/>
                <a:ea typeface="MS Gothic"/>
              </a:rPr>
              <a:t>Treener:</a:t>
            </a:r>
            <a:endParaRPr b="0" lang="en-GB" sz="1500" spc="-1" strike="noStrike">
              <a:solidFill>
                <a:srgbClr val="ffffff"/>
              </a:solidFill>
              <a:latin typeface="Arial"/>
            </a:endParaRPr>
          </a:p>
          <a:p>
            <a:pPr marL="457200" indent="-228600">
              <a:lnSpc>
                <a:spcPct val="115000"/>
              </a:lnSpc>
              <a:tabLst>
                <a:tab algn="l" pos="0"/>
              </a:tabLst>
            </a:pPr>
            <a:r>
              <a:rPr b="1" lang="lt-LT" sz="1500" spc="-1" strike="noStrike">
                <a:solidFill>
                  <a:srgbClr val="ffffff"/>
                </a:solidFill>
                <a:latin typeface="Arial"/>
                <a:ea typeface="MS Gothic"/>
              </a:rPr>
              <a:t>    </a:t>
            </a:r>
            <a:r>
              <a:rPr b="0" lang="lt-LT" sz="1500" spc="-1" strike="noStrike">
                <a:solidFill>
                  <a:srgbClr val="ffffff"/>
                </a:solidFill>
                <a:latin typeface="Arial"/>
                <a:ea typeface="MS Gothic"/>
              </a:rPr>
              <a:t>Pole kahtlust, et olümpia-aastatel tuleb noori mängijaid alati rohkem juurde. Ma olen kindel, et tänavu läheb samamoodi.</a:t>
            </a:r>
            <a:endParaRPr b="0" lang="en-GB" sz="15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115" name="TextBox 14"/>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116" name="Rectangle: Rounded Corners 40"/>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117" name="Picture 27" descr="Logo&#10;&#10;Description automatically generated"/>
          <p:cNvPicPr/>
          <p:nvPr/>
        </p:nvPicPr>
        <p:blipFill>
          <a:blip r:embed="rId1"/>
          <a:stretch/>
        </p:blipFill>
        <p:spPr>
          <a:xfrm>
            <a:off x="8222400" y="6104880"/>
            <a:ext cx="952920" cy="376200"/>
          </a:xfrm>
          <a:prstGeom prst="rect">
            <a:avLst/>
          </a:prstGeom>
          <a:ln w="0">
            <a:noFill/>
          </a:ln>
        </p:spPr>
      </p:pic>
      <p:pic>
        <p:nvPicPr>
          <p:cNvPr id="118" name="Picture 28" descr="Logo, company name&#10;&#10;Description automatically generated"/>
          <p:cNvPicPr/>
          <p:nvPr/>
        </p:nvPicPr>
        <p:blipFill>
          <a:blip r:embed="rId2"/>
          <a:stretch/>
        </p:blipFill>
        <p:spPr>
          <a:xfrm>
            <a:off x="8088480" y="5230080"/>
            <a:ext cx="1238040" cy="899280"/>
          </a:xfrm>
          <a:prstGeom prst="rect">
            <a:avLst/>
          </a:prstGeom>
          <a:ln w="0">
            <a:noFill/>
          </a:ln>
        </p:spPr>
      </p:pic>
      <p:pic>
        <p:nvPicPr>
          <p:cNvPr id="119" name="Google Shape;138;p24" descr=""/>
          <p:cNvPicPr/>
          <p:nvPr/>
        </p:nvPicPr>
        <p:blipFill>
          <a:blip r:embed="rId3"/>
          <a:srcRect l="0" t="0" r="30405" b="0"/>
          <a:stretch/>
        </p:blipFill>
        <p:spPr>
          <a:xfrm>
            <a:off x="4799880" y="369720"/>
            <a:ext cx="4645080" cy="4448160"/>
          </a:xfrm>
          <a:prstGeom prst="rect">
            <a:avLst/>
          </a:prstGeom>
          <a:ln w="0">
            <a:noFill/>
          </a:ln>
        </p:spPr>
      </p:pic>
      <p:sp>
        <p:nvSpPr>
          <p:cNvPr id="120" name="Google Shape;139;p24"/>
          <p:cNvSpPr/>
          <p:nvPr/>
        </p:nvSpPr>
        <p:spPr>
          <a:xfrm>
            <a:off x="673200" y="874080"/>
            <a:ext cx="4815360" cy="2403000"/>
          </a:xfrm>
          <a:prstGeom prst="wedgeRoundRectCallout">
            <a:avLst>
              <a:gd name="adj1" fmla="val 85625"/>
              <a:gd name="adj2" fmla="val 36985"/>
              <a:gd name="adj3" fmla="val 0"/>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nSpc>
                <a:spcPct val="100000"/>
              </a:lnSpc>
            </a:pPr>
            <a:endParaRPr b="0" lang="en-GB" sz="1400" spc="-1" strike="noStrike">
              <a:solidFill>
                <a:srgbClr val="000000"/>
              </a:solidFill>
              <a:latin typeface="Arial"/>
              <a:ea typeface="DejaVu Sans"/>
            </a:endParaRPr>
          </a:p>
        </p:txBody>
      </p:sp>
      <p:sp>
        <p:nvSpPr>
          <p:cNvPr id="121" name="Google Shape;117;p 3"/>
          <p:cNvSpPr/>
          <p:nvPr/>
        </p:nvSpPr>
        <p:spPr>
          <a:xfrm>
            <a:off x="532800" y="1319400"/>
            <a:ext cx="4691880" cy="1757160"/>
          </a:xfrm>
          <a:prstGeom prst="rect">
            <a:avLst/>
          </a:prstGeom>
          <a:noFill/>
          <a:ln w="0">
            <a:noFill/>
          </a:ln>
        </p:spPr>
        <p:style>
          <a:lnRef idx="0"/>
          <a:fillRef idx="0"/>
          <a:effectRef idx="0"/>
          <a:fontRef idx="minor"/>
        </p:style>
        <p:txBody>
          <a:bodyPr lIns="90000" rIns="90000" tIns="91440" bIns="91440" anchor="t">
            <a:spAutoFit/>
          </a:bodyPr>
          <a:p>
            <a:pPr marL="457200" indent="-228600">
              <a:lnSpc>
                <a:spcPct val="115000"/>
              </a:lnSpc>
              <a:tabLst>
                <a:tab algn="l" pos="0"/>
              </a:tabLst>
            </a:pPr>
            <a:r>
              <a:rPr b="1" lang="lt-LT" sz="1500" spc="-1" strike="noStrike">
                <a:solidFill>
                  <a:srgbClr val="ffffff"/>
                </a:solidFill>
                <a:latin typeface="Arial"/>
                <a:ea typeface="MS Gothic"/>
              </a:rPr>
              <a:t>     </a:t>
            </a:r>
            <a:r>
              <a:rPr b="1" lang="lt-LT" sz="1500" spc="-1" strike="noStrike">
                <a:solidFill>
                  <a:srgbClr val="ffffff"/>
                </a:solidFill>
                <a:latin typeface="Arial"/>
                <a:ea typeface="MS Gothic"/>
              </a:rPr>
              <a:t>Noor fänn:</a:t>
            </a:r>
            <a:endParaRPr b="0" lang="en-GB" sz="1500" spc="-1" strike="noStrike">
              <a:solidFill>
                <a:srgbClr val="ffffff"/>
              </a:solidFill>
              <a:latin typeface="Arial"/>
            </a:endParaRPr>
          </a:p>
          <a:p>
            <a:pPr marL="457200" indent="-228600">
              <a:lnSpc>
                <a:spcPct val="115000"/>
              </a:lnSpc>
              <a:tabLst>
                <a:tab algn="l" pos="0"/>
              </a:tabLst>
            </a:pPr>
            <a:r>
              <a:rPr b="1" lang="lt-LT" sz="1500" spc="-1" strike="noStrike">
                <a:solidFill>
                  <a:srgbClr val="ffffff"/>
                </a:solidFill>
                <a:latin typeface="Arial"/>
                <a:ea typeface="MS Gothic"/>
              </a:rPr>
              <a:t>   </a:t>
            </a:r>
            <a:r>
              <a:rPr b="0" lang="lt-LT" sz="1500" spc="-1" strike="noStrike">
                <a:solidFill>
                  <a:srgbClr val="ffffff"/>
                </a:solidFill>
                <a:latin typeface="Arial"/>
                <a:ea typeface="MS Gothic"/>
              </a:rPr>
              <a:t>  </a:t>
            </a:r>
            <a:r>
              <a:rPr b="0" lang="lt-LT" sz="1500" spc="-1" strike="noStrike">
                <a:solidFill>
                  <a:srgbClr val="ffffff"/>
                </a:solidFill>
                <a:latin typeface="Arial"/>
                <a:ea typeface="MS Gothic"/>
              </a:rPr>
              <a:t>Kui ma näen meie sportlast medalit võitmas, tahan ka ise järjest rohkem ja rohkem spordiga tegelda. See on nii lahe, et me jõuame medaliteni. See on tõesti lahe, ja sa tahad kohe ise ka midagi teha.</a:t>
            </a:r>
            <a:endParaRPr b="0" lang="en-GB" sz="15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122" name="TextBox 13"/>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123" name="Rectangle: Rounded Corners 41"/>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124" name="Picture 25" descr="Logo&#10;&#10;Description automatically generated"/>
          <p:cNvPicPr/>
          <p:nvPr/>
        </p:nvPicPr>
        <p:blipFill>
          <a:blip r:embed="rId1"/>
          <a:stretch/>
        </p:blipFill>
        <p:spPr>
          <a:xfrm>
            <a:off x="8222400" y="6104880"/>
            <a:ext cx="952920" cy="376200"/>
          </a:xfrm>
          <a:prstGeom prst="rect">
            <a:avLst/>
          </a:prstGeom>
          <a:ln w="0">
            <a:noFill/>
          </a:ln>
        </p:spPr>
      </p:pic>
      <p:pic>
        <p:nvPicPr>
          <p:cNvPr id="125" name="Picture 26" descr="Logo, company name&#10;&#10;Description automatically generated"/>
          <p:cNvPicPr/>
          <p:nvPr/>
        </p:nvPicPr>
        <p:blipFill>
          <a:blip r:embed="rId2"/>
          <a:stretch/>
        </p:blipFill>
        <p:spPr>
          <a:xfrm>
            <a:off x="8088480" y="5230080"/>
            <a:ext cx="1238040" cy="899280"/>
          </a:xfrm>
          <a:prstGeom prst="rect">
            <a:avLst/>
          </a:prstGeom>
          <a:ln w="0">
            <a:noFill/>
          </a:ln>
        </p:spPr>
      </p:pic>
      <p:pic>
        <p:nvPicPr>
          <p:cNvPr id="126" name="Google Shape;146;p25" descr=""/>
          <p:cNvPicPr/>
          <p:nvPr/>
        </p:nvPicPr>
        <p:blipFill>
          <a:blip r:embed="rId3"/>
          <a:stretch/>
        </p:blipFill>
        <p:spPr>
          <a:xfrm>
            <a:off x="278640" y="1859760"/>
            <a:ext cx="6668640" cy="4437720"/>
          </a:xfrm>
          <a:prstGeom prst="rect">
            <a:avLst/>
          </a:prstGeom>
          <a:ln w="0">
            <a:noFill/>
          </a:ln>
        </p:spPr>
      </p:pic>
      <p:sp>
        <p:nvSpPr>
          <p:cNvPr id="127" name="Google Shape;147;p25"/>
          <p:cNvSpPr/>
          <p:nvPr/>
        </p:nvSpPr>
        <p:spPr>
          <a:xfrm>
            <a:off x="4491360" y="1649520"/>
            <a:ext cx="4417920" cy="1760760"/>
          </a:xfrm>
          <a:prstGeom prst="wedgeRoundRectCallout">
            <a:avLst>
              <a:gd name="adj1" fmla="val -53583"/>
              <a:gd name="adj2" fmla="val 93225"/>
              <a:gd name="adj3" fmla="val 0"/>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nSpc>
                <a:spcPct val="100000"/>
              </a:lnSpc>
            </a:pPr>
            <a:endParaRPr b="0" lang="en-GB" sz="1400" spc="-1" strike="noStrike">
              <a:solidFill>
                <a:srgbClr val="000000"/>
              </a:solidFill>
              <a:latin typeface="Arial"/>
              <a:ea typeface="DejaVu Sans"/>
            </a:endParaRPr>
          </a:p>
        </p:txBody>
      </p:sp>
      <p:sp>
        <p:nvSpPr>
          <p:cNvPr id="128" name="Google Shape;117;p 4"/>
          <p:cNvSpPr/>
          <p:nvPr/>
        </p:nvSpPr>
        <p:spPr>
          <a:xfrm>
            <a:off x="4060800" y="1630080"/>
            <a:ext cx="4726080" cy="1494720"/>
          </a:xfrm>
          <a:prstGeom prst="rect">
            <a:avLst/>
          </a:prstGeom>
          <a:noFill/>
          <a:ln w="0">
            <a:noFill/>
          </a:ln>
        </p:spPr>
        <p:style>
          <a:lnRef idx="0"/>
          <a:fillRef idx="0"/>
          <a:effectRef idx="0"/>
          <a:fontRef idx="minor"/>
        </p:style>
        <p:txBody>
          <a:bodyPr lIns="90000" rIns="90000" tIns="91440" bIns="91440" anchor="t">
            <a:spAutoFit/>
          </a:bodyPr>
          <a:p>
            <a:pPr marL="457200" indent="-228600">
              <a:lnSpc>
                <a:spcPct val="115000"/>
              </a:lnSpc>
              <a:tabLst>
                <a:tab algn="l" pos="0"/>
              </a:tabLst>
            </a:pPr>
            <a:r>
              <a:rPr b="0" lang="lt-LT" sz="1500" spc="-1" strike="noStrike">
                <a:solidFill>
                  <a:srgbClr val="ffffff"/>
                </a:solidFill>
                <a:latin typeface="Arial"/>
                <a:ea typeface="MS Gothic"/>
              </a:rPr>
              <a:t>    </a:t>
            </a:r>
            <a:r>
              <a:rPr b="0" lang="lt-LT" sz="1500" spc="-1" strike="noStrike">
                <a:solidFill>
                  <a:srgbClr val="ffffff"/>
                </a:solidFill>
                <a:latin typeface="Arial"/>
                <a:ea typeface="MS Gothic"/>
              </a:rPr>
              <a:t>Paljud olümpiasportlased motiveerivad noori inimesi liikuma ja veetma rohkem aega värskes õhus. Ja näiteks korvpallis on nii, et palju rohkem noori hakkab mängima tänavakossu. Ja ka rannavollesse hakkab uusi inimesi tulema.</a:t>
            </a:r>
            <a:endParaRPr b="0" lang="en-GB" sz="15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47" name="TextBox 2"/>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48" name="Rectangle: Rounded Corners 2"/>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49" name="Picture 3" descr="Logo&#10;&#10;Description automatically generated"/>
          <p:cNvPicPr/>
          <p:nvPr/>
        </p:nvPicPr>
        <p:blipFill>
          <a:blip r:embed="rId1"/>
          <a:stretch/>
        </p:blipFill>
        <p:spPr>
          <a:xfrm>
            <a:off x="8222400" y="6104880"/>
            <a:ext cx="952920" cy="376200"/>
          </a:xfrm>
          <a:prstGeom prst="rect">
            <a:avLst/>
          </a:prstGeom>
          <a:ln w="0">
            <a:noFill/>
          </a:ln>
        </p:spPr>
      </p:pic>
      <p:pic>
        <p:nvPicPr>
          <p:cNvPr id="50" name="Picture 4"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51" name="Rectangle: Rounded Corners 5"/>
          <p:cNvSpPr/>
          <p:nvPr/>
        </p:nvSpPr>
        <p:spPr>
          <a:xfrm>
            <a:off x="395280" y="218520"/>
            <a:ext cx="9128880" cy="831240"/>
          </a:xfrm>
          <a:prstGeom prst="roundRect">
            <a:avLst>
              <a:gd name="adj" fmla="val 16441"/>
            </a:avLst>
          </a:prstGeom>
          <a:solidFill>
            <a:schemeClr val="bg1"/>
          </a:solidFill>
          <a:ln w="41275">
            <a:solidFill>
              <a:srgbClr val="0689ba"/>
            </a:solidFill>
            <a:prstDash val="sys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3000"/>
              </a:lnSpc>
            </a:pPr>
            <a:r>
              <a:rPr b="0" lang="lt-LT" sz="2100" spc="-1" strike="noStrike">
                <a:solidFill>
                  <a:srgbClr val="0689ba"/>
                </a:solidFill>
                <a:latin typeface="Arial"/>
                <a:ea typeface="Tahoma"/>
              </a:rPr>
              <a:t>Mis on esimene asi, mis seda pilti vaadates pähe tuleb?</a:t>
            </a:r>
            <a:endParaRPr b="0" lang="en-GB" sz="2100" spc="-1" strike="noStrike">
              <a:solidFill>
                <a:srgbClr val="000000"/>
              </a:solidFill>
              <a:latin typeface="Arial"/>
            </a:endParaRPr>
          </a:p>
        </p:txBody>
      </p:sp>
      <p:sp>
        <p:nvSpPr>
          <p:cNvPr id="52" name="Rectangle: Rounded Corners 4"/>
          <p:cNvSpPr/>
          <p:nvPr/>
        </p:nvSpPr>
        <p:spPr>
          <a:xfrm>
            <a:off x="411120" y="6032520"/>
            <a:ext cx="4491000" cy="31644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3000"/>
              </a:lnSpc>
            </a:pPr>
            <a:r>
              <a:rPr b="0" lang="en-US" sz="800" spc="-1" strike="noStrike">
                <a:solidFill>
                  <a:srgbClr val="808080"/>
                </a:solidFill>
                <a:latin typeface="Arial"/>
                <a:ea typeface="MS Gothic"/>
              </a:rPr>
              <a:t>Source: https://majandus.postimees.ee/7278488/ott-tanaku-firma-teenis-mullu-ligi-viis-miljonit-eurot-kasumit.</a:t>
            </a:r>
            <a:endParaRPr b="0" lang="en-GB" sz="800" spc="-1" strike="noStrike">
              <a:solidFill>
                <a:srgbClr val="000000"/>
              </a:solidFill>
              <a:latin typeface="Arial"/>
            </a:endParaRPr>
          </a:p>
        </p:txBody>
      </p:sp>
      <p:pic>
        <p:nvPicPr>
          <p:cNvPr id="53" name="Google Shape;62;p14" descr=""/>
          <p:cNvPicPr/>
          <p:nvPr/>
        </p:nvPicPr>
        <p:blipFill>
          <a:blip r:embed="rId3"/>
          <a:stretch/>
        </p:blipFill>
        <p:spPr>
          <a:xfrm>
            <a:off x="443880" y="1232640"/>
            <a:ext cx="4369320" cy="46465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54" name="TextBox 1"/>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55" name="Rectangle: Rounded Corners 6"/>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56" name="Picture 1" descr="Logo&#10;&#10;Description automatically generated"/>
          <p:cNvPicPr/>
          <p:nvPr/>
        </p:nvPicPr>
        <p:blipFill>
          <a:blip r:embed="rId1"/>
          <a:stretch/>
        </p:blipFill>
        <p:spPr>
          <a:xfrm>
            <a:off x="8222400" y="6104880"/>
            <a:ext cx="952920" cy="376200"/>
          </a:xfrm>
          <a:prstGeom prst="rect">
            <a:avLst/>
          </a:prstGeom>
          <a:ln w="0">
            <a:noFill/>
          </a:ln>
        </p:spPr>
      </p:pic>
      <p:pic>
        <p:nvPicPr>
          <p:cNvPr id="57" name="Picture 2"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58" name="Rectangle: Rounded Corners 7"/>
          <p:cNvSpPr/>
          <p:nvPr/>
        </p:nvSpPr>
        <p:spPr>
          <a:xfrm>
            <a:off x="395280" y="218520"/>
            <a:ext cx="9128880" cy="831240"/>
          </a:xfrm>
          <a:prstGeom prst="roundRect">
            <a:avLst>
              <a:gd name="adj" fmla="val 16441"/>
            </a:avLst>
          </a:prstGeom>
          <a:solidFill>
            <a:schemeClr val="bg1"/>
          </a:solidFill>
          <a:ln w="41275">
            <a:solidFill>
              <a:srgbClr val="0689ba"/>
            </a:solidFill>
            <a:prstDash val="sys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3000"/>
              </a:lnSpc>
            </a:pPr>
            <a:r>
              <a:rPr b="0" lang="lt-LT" sz="2100" spc="-1" strike="noStrike">
                <a:solidFill>
                  <a:srgbClr val="0689ba"/>
                </a:solidFill>
                <a:latin typeface="Arial"/>
                <a:ea typeface="Tahoma"/>
              </a:rPr>
              <a:t>Mis on esimene asi, mis seda pilti vaadates pähe tuleb?</a:t>
            </a:r>
            <a:endParaRPr b="0" lang="en-GB" sz="2100" spc="-1" strike="noStrike">
              <a:solidFill>
                <a:srgbClr val="000000"/>
              </a:solidFill>
              <a:latin typeface="Arial"/>
            </a:endParaRPr>
          </a:p>
        </p:txBody>
      </p:sp>
      <p:sp>
        <p:nvSpPr>
          <p:cNvPr id="59" name="Rectangle: Rounded Corners 9"/>
          <p:cNvSpPr/>
          <p:nvPr/>
        </p:nvSpPr>
        <p:spPr>
          <a:xfrm>
            <a:off x="446400" y="5974200"/>
            <a:ext cx="3680280" cy="33840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3000"/>
              </a:lnSpc>
            </a:pPr>
            <a:r>
              <a:rPr b="0" lang="en-US" sz="800" spc="-1" strike="noStrike">
                <a:solidFill>
                  <a:srgbClr val="808080"/>
                </a:solidFill>
                <a:latin typeface="Arial"/>
                <a:ea typeface="MS Gothic"/>
              </a:rPr>
              <a:t>Source: https://sport.delfi.ee/artikkel/120083972/ott-tanak-hyundai-on-konkurentidega-vorreldes-aasta-jooksul-enim-arenenud.</a:t>
            </a:r>
            <a:endParaRPr b="0" lang="en-GB" sz="800" spc="-1" strike="noStrike">
              <a:solidFill>
                <a:srgbClr val="000000"/>
              </a:solidFill>
              <a:latin typeface="Arial"/>
            </a:endParaRPr>
          </a:p>
        </p:txBody>
      </p:sp>
      <p:pic>
        <p:nvPicPr>
          <p:cNvPr id="60" name="Google Shape;71;p15" descr=""/>
          <p:cNvPicPr/>
          <p:nvPr/>
        </p:nvPicPr>
        <p:blipFill>
          <a:blip r:embed="rId3"/>
          <a:stretch/>
        </p:blipFill>
        <p:spPr>
          <a:xfrm>
            <a:off x="485640" y="1368720"/>
            <a:ext cx="4539600" cy="4485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61" name="TextBox 3"/>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62" name="Rectangle: Rounded Corners 10"/>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63" name="Picture 5" descr="Logo&#10;&#10;Description automatically generated"/>
          <p:cNvPicPr/>
          <p:nvPr/>
        </p:nvPicPr>
        <p:blipFill>
          <a:blip r:embed="rId1"/>
          <a:stretch/>
        </p:blipFill>
        <p:spPr>
          <a:xfrm>
            <a:off x="8222400" y="6104880"/>
            <a:ext cx="952920" cy="376200"/>
          </a:xfrm>
          <a:prstGeom prst="rect">
            <a:avLst/>
          </a:prstGeom>
          <a:ln w="0">
            <a:noFill/>
          </a:ln>
        </p:spPr>
      </p:pic>
      <p:pic>
        <p:nvPicPr>
          <p:cNvPr id="64" name="Picture 6"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65" name="Rectangle: Rounded Corners 12"/>
          <p:cNvSpPr/>
          <p:nvPr/>
        </p:nvSpPr>
        <p:spPr>
          <a:xfrm>
            <a:off x="395280" y="218520"/>
            <a:ext cx="9128880" cy="831240"/>
          </a:xfrm>
          <a:prstGeom prst="roundRect">
            <a:avLst>
              <a:gd name="adj" fmla="val 16441"/>
            </a:avLst>
          </a:prstGeom>
          <a:solidFill>
            <a:schemeClr val="bg1"/>
          </a:solidFill>
          <a:ln w="41275">
            <a:solidFill>
              <a:srgbClr val="0689ba"/>
            </a:solidFill>
            <a:prstDash val="sys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3000"/>
              </a:lnSpc>
            </a:pPr>
            <a:r>
              <a:rPr b="0" lang="lt-LT" sz="2100" spc="-1" strike="noStrike">
                <a:solidFill>
                  <a:srgbClr val="0689ba"/>
                </a:solidFill>
                <a:latin typeface="Arial"/>
                <a:ea typeface="Tahoma"/>
              </a:rPr>
              <a:t>Mis on esimene asi, mis seda pilti vaadates pähe tuleb?</a:t>
            </a:r>
            <a:endParaRPr b="0" lang="en-GB" sz="2100" spc="-1" strike="noStrike">
              <a:solidFill>
                <a:srgbClr val="000000"/>
              </a:solidFill>
              <a:latin typeface="Arial"/>
            </a:endParaRPr>
          </a:p>
        </p:txBody>
      </p:sp>
      <p:sp>
        <p:nvSpPr>
          <p:cNvPr id="66" name="Rectangle: Rounded Corners 14"/>
          <p:cNvSpPr/>
          <p:nvPr/>
        </p:nvSpPr>
        <p:spPr>
          <a:xfrm>
            <a:off x="4934880" y="4589640"/>
            <a:ext cx="2213280" cy="176436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3000"/>
              </a:lnSpc>
            </a:pPr>
            <a:r>
              <a:rPr b="0" lang="en-US" sz="800" spc="-1" strike="noStrike">
                <a:solidFill>
                  <a:srgbClr val="808080"/>
                </a:solidFill>
                <a:latin typeface="Arial"/>
                <a:ea typeface="MS Gothic"/>
              </a:rPr>
              <a:t>Source: https://ekspress.delfi.ee/artikkel/120187338/eesti-ekspressis-janika-tanaku-raakimata-lugu-oleme-otiga-arutanud-et-votsime-haigusest-kaasa-positiivse-kokku-tuleb-hoida?_gl=1%2a150nlzk%2a_ga%2aMTM4ODgyNzE0NC4xNjgzNjA3NTY2%2a_ga_YG8VC2H8NV%2aMTY4NDkyMDQ2MC41Mi4xLjE2ODQ5MjA0NzkuNDEuMC4w.</a:t>
            </a:r>
            <a:endParaRPr b="0" lang="en-GB" sz="800" spc="-1" strike="noStrike">
              <a:solidFill>
                <a:srgbClr val="000000"/>
              </a:solidFill>
              <a:latin typeface="Arial"/>
            </a:endParaRPr>
          </a:p>
        </p:txBody>
      </p:sp>
      <p:pic>
        <p:nvPicPr>
          <p:cNvPr id="67" name="Google Shape;79;p16" descr=""/>
          <p:cNvPicPr/>
          <p:nvPr/>
        </p:nvPicPr>
        <p:blipFill>
          <a:blip r:embed="rId3"/>
          <a:stretch/>
        </p:blipFill>
        <p:spPr>
          <a:xfrm>
            <a:off x="689760" y="1227600"/>
            <a:ext cx="3965040" cy="51577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68" name="TextBox 6"/>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69" name="Rectangle: Rounded Corners 19"/>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70" name="Picture 11" descr="Logo&#10;&#10;Description automatically generated"/>
          <p:cNvPicPr/>
          <p:nvPr/>
        </p:nvPicPr>
        <p:blipFill>
          <a:blip r:embed="rId1"/>
          <a:stretch/>
        </p:blipFill>
        <p:spPr>
          <a:xfrm>
            <a:off x="8222400" y="6104880"/>
            <a:ext cx="952920" cy="376200"/>
          </a:xfrm>
          <a:prstGeom prst="rect">
            <a:avLst/>
          </a:prstGeom>
          <a:ln w="0">
            <a:noFill/>
          </a:ln>
        </p:spPr>
      </p:pic>
      <p:pic>
        <p:nvPicPr>
          <p:cNvPr id="71" name="Picture 12"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72" name="Rectangle: Rounded Corners 20"/>
          <p:cNvSpPr/>
          <p:nvPr/>
        </p:nvSpPr>
        <p:spPr>
          <a:xfrm>
            <a:off x="395280" y="218520"/>
            <a:ext cx="9128880" cy="831240"/>
          </a:xfrm>
          <a:prstGeom prst="roundRect">
            <a:avLst>
              <a:gd name="adj" fmla="val 16441"/>
            </a:avLst>
          </a:prstGeom>
          <a:solidFill>
            <a:schemeClr val="bg1"/>
          </a:solidFill>
          <a:ln w="41275">
            <a:solidFill>
              <a:srgbClr val="0689ba"/>
            </a:solidFill>
            <a:prstDash val="sys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3000"/>
              </a:lnSpc>
            </a:pPr>
            <a:r>
              <a:rPr b="0" lang="lt-LT" sz="2100" spc="-1" strike="noStrike">
                <a:solidFill>
                  <a:srgbClr val="0689ba"/>
                </a:solidFill>
                <a:latin typeface="Arial"/>
                <a:ea typeface="Tahoma"/>
              </a:rPr>
              <a:t>Mis on esimene asi, mis seda pilti vaadates pähe tuleb?</a:t>
            </a:r>
            <a:endParaRPr b="0" lang="en-GB" sz="2100" spc="-1" strike="noStrike">
              <a:solidFill>
                <a:srgbClr val="000000"/>
              </a:solidFill>
              <a:latin typeface="Arial"/>
            </a:endParaRPr>
          </a:p>
        </p:txBody>
      </p:sp>
      <p:sp>
        <p:nvSpPr>
          <p:cNvPr id="73" name="Rectangle: Rounded Corners 23"/>
          <p:cNvSpPr/>
          <p:nvPr/>
        </p:nvSpPr>
        <p:spPr>
          <a:xfrm>
            <a:off x="480960" y="5584320"/>
            <a:ext cx="4948200" cy="48924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3000"/>
              </a:lnSpc>
            </a:pPr>
            <a:r>
              <a:rPr b="0" lang="en-US" sz="800" spc="-1" strike="noStrike">
                <a:solidFill>
                  <a:srgbClr val="808080"/>
                </a:solidFill>
                <a:latin typeface="Arial"/>
                <a:ea typeface="MS Gothic"/>
              </a:rPr>
              <a:t>Source: AFP/Scanpix.</a:t>
            </a:r>
            <a:endParaRPr b="0" lang="en-GB" sz="800" spc="-1" strike="noStrike">
              <a:solidFill>
                <a:srgbClr val="000000"/>
              </a:solidFill>
              <a:latin typeface="Arial"/>
            </a:endParaRPr>
          </a:p>
        </p:txBody>
      </p:sp>
      <p:pic>
        <p:nvPicPr>
          <p:cNvPr id="74" name="Google Shape;87;p17" descr=""/>
          <p:cNvPicPr/>
          <p:nvPr/>
        </p:nvPicPr>
        <p:blipFill>
          <a:blip r:embed="rId3"/>
          <a:stretch/>
        </p:blipFill>
        <p:spPr>
          <a:xfrm>
            <a:off x="473760" y="1234440"/>
            <a:ext cx="5990040" cy="40971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75" name="TextBox 8"/>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76" name="Rectangle: Rounded Corners 28"/>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77" name="Picture 15" descr="Logo&#10;&#10;Description automatically generated"/>
          <p:cNvPicPr/>
          <p:nvPr/>
        </p:nvPicPr>
        <p:blipFill>
          <a:blip r:embed="rId1"/>
          <a:stretch/>
        </p:blipFill>
        <p:spPr>
          <a:xfrm>
            <a:off x="8222400" y="6104880"/>
            <a:ext cx="952920" cy="376200"/>
          </a:xfrm>
          <a:prstGeom prst="rect">
            <a:avLst/>
          </a:prstGeom>
          <a:ln w="0">
            <a:noFill/>
          </a:ln>
        </p:spPr>
      </p:pic>
      <p:pic>
        <p:nvPicPr>
          <p:cNvPr id="78" name="Picture 16"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79" name="Rectangle: Rounded Corners 30"/>
          <p:cNvSpPr/>
          <p:nvPr/>
        </p:nvSpPr>
        <p:spPr>
          <a:xfrm>
            <a:off x="414000" y="275760"/>
            <a:ext cx="9128880" cy="4485960"/>
          </a:xfrm>
          <a:prstGeom prst="roundRect">
            <a:avLst>
              <a:gd name="adj" fmla="val 16441"/>
            </a:avLst>
          </a:prstGeom>
          <a:solidFill>
            <a:schemeClr val="bg1"/>
          </a:solidFill>
          <a:ln w="41275">
            <a:solidFill>
              <a:srgbClr val="0689ba"/>
            </a:solidFill>
            <a:prstDash val="sys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16000" indent="-216000">
              <a:lnSpc>
                <a:spcPct val="100000"/>
              </a:lnSpc>
              <a:spcBef>
                <a:spcPts val="567"/>
              </a:spcBef>
              <a:spcAft>
                <a:spcPts val="567"/>
              </a:spcAft>
              <a:buClr>
                <a:srgbClr val="0689ba"/>
              </a:buClr>
              <a:buFont typeface="OpenSymbol"/>
              <a:buAutoNum type="arabicParenR"/>
            </a:pPr>
            <a:r>
              <a:rPr b="0" lang="lt-LT" sz="2100" spc="-1" strike="noStrike">
                <a:solidFill>
                  <a:srgbClr val="0689ba"/>
                </a:solidFill>
                <a:latin typeface="Arial"/>
                <a:ea typeface="MS Gothic"/>
              </a:rPr>
              <a:t> </a:t>
            </a:r>
            <a:r>
              <a:rPr b="0" lang="lt-LT" sz="2100" spc="-1" strike="noStrike">
                <a:solidFill>
                  <a:srgbClr val="0689ba"/>
                </a:solidFill>
                <a:latin typeface="Arial"/>
                <a:ea typeface="MS Gothic"/>
              </a:rPr>
              <a:t>Mis on iga foto sõnum?</a:t>
            </a:r>
            <a:endParaRPr b="0" lang="en-GB" sz="2100" spc="-1" strike="noStrike">
              <a:solidFill>
                <a:srgbClr val="000000"/>
              </a:solidFill>
              <a:latin typeface="Arial"/>
            </a:endParaRPr>
          </a:p>
          <a:p>
            <a:pPr marL="216000" indent="-216000">
              <a:lnSpc>
                <a:spcPct val="100000"/>
              </a:lnSpc>
              <a:spcBef>
                <a:spcPts val="567"/>
              </a:spcBef>
              <a:spcAft>
                <a:spcPts val="567"/>
              </a:spcAft>
              <a:buClr>
                <a:srgbClr val="0689ba"/>
              </a:buClr>
              <a:buFont typeface="OpenSymbol"/>
              <a:buAutoNum type="arabicParenR"/>
            </a:pPr>
            <a:r>
              <a:rPr b="0" lang="lt-LT" sz="2100" spc="-1" strike="noStrike">
                <a:solidFill>
                  <a:srgbClr val="0689ba"/>
                </a:solidFill>
                <a:latin typeface="Arial"/>
                <a:ea typeface="MS Gothic"/>
              </a:rPr>
              <a:t> </a:t>
            </a:r>
            <a:r>
              <a:rPr b="0" lang="lt-LT" sz="2100" spc="-1" strike="noStrike">
                <a:solidFill>
                  <a:srgbClr val="0689ba"/>
                </a:solidFill>
                <a:latin typeface="Arial"/>
                <a:ea typeface="MS Gothic"/>
              </a:rPr>
              <a:t>Milliseid tundeid, mõtteid ja arvamusi iga foto esile kutsub?</a:t>
            </a:r>
            <a:endParaRPr b="0" lang="en-GB" sz="2100" spc="-1" strike="noStrike">
              <a:solidFill>
                <a:srgbClr val="000000"/>
              </a:solidFill>
              <a:latin typeface="Arial"/>
            </a:endParaRPr>
          </a:p>
          <a:p>
            <a:pPr marL="216000" indent="-216000">
              <a:lnSpc>
                <a:spcPct val="100000"/>
              </a:lnSpc>
              <a:spcBef>
                <a:spcPts val="567"/>
              </a:spcBef>
              <a:spcAft>
                <a:spcPts val="567"/>
              </a:spcAft>
              <a:buClr>
                <a:srgbClr val="0689ba"/>
              </a:buClr>
              <a:buFont typeface="OpenSymbol"/>
              <a:buAutoNum type="arabicParenR"/>
            </a:pPr>
            <a:r>
              <a:rPr b="0" lang="lt-LT" sz="2100" spc="-1" strike="noStrike">
                <a:solidFill>
                  <a:srgbClr val="0689ba"/>
                </a:solidFill>
                <a:latin typeface="Arial"/>
                <a:ea typeface="MS Gothic"/>
              </a:rPr>
              <a:t> </a:t>
            </a:r>
            <a:r>
              <a:rPr b="0" lang="lt-LT" sz="2100" spc="-1" strike="noStrike">
                <a:solidFill>
                  <a:srgbClr val="0689ba"/>
                </a:solidFill>
                <a:latin typeface="Arial"/>
                <a:ea typeface="MS Gothic"/>
              </a:rPr>
              <a:t>Kui sa oleksid internetis aktiivne kommenteerija, kuidas sa neid fotosid kommenteeriksid?</a:t>
            </a:r>
            <a:endParaRPr b="0" lang="en-GB" sz="2100" spc="-1" strike="noStrike">
              <a:solidFill>
                <a:srgbClr val="000000"/>
              </a:solidFill>
              <a:latin typeface="Arial"/>
            </a:endParaRPr>
          </a:p>
          <a:p>
            <a:pPr marL="216000" indent="-216000">
              <a:lnSpc>
                <a:spcPct val="100000"/>
              </a:lnSpc>
              <a:spcBef>
                <a:spcPts val="567"/>
              </a:spcBef>
              <a:spcAft>
                <a:spcPts val="567"/>
              </a:spcAft>
              <a:buClr>
                <a:srgbClr val="0689ba"/>
              </a:buClr>
              <a:buFont typeface="OpenSymbol"/>
              <a:buAutoNum type="arabicParenR"/>
            </a:pPr>
            <a:r>
              <a:rPr b="0" lang="lt-LT" sz="2100" spc="-1" strike="noStrike">
                <a:solidFill>
                  <a:srgbClr val="0689ba"/>
                </a:solidFill>
                <a:latin typeface="Arial"/>
                <a:ea typeface="MS Gothic"/>
              </a:rPr>
              <a:t> </a:t>
            </a:r>
            <a:r>
              <a:rPr b="0" lang="lt-LT" sz="2100" spc="-1" strike="noStrike">
                <a:solidFill>
                  <a:srgbClr val="0689ba"/>
                </a:solidFill>
                <a:latin typeface="Arial"/>
                <a:ea typeface="MS Gothic"/>
              </a:rPr>
              <a:t>Kui sa oleksid uudistesaate ankur, millise hääletooniga sa neid fotosid kommenteeriksid (elevil, emotsionaalne, asjalik, kurb)?</a:t>
            </a:r>
            <a:endParaRPr b="0" lang="en-GB" sz="2100" spc="-1" strike="noStrike">
              <a:solidFill>
                <a:srgbClr val="000000"/>
              </a:solidFill>
              <a:latin typeface="Arial"/>
            </a:endParaRPr>
          </a:p>
          <a:p>
            <a:pPr marL="216000" indent="-216000">
              <a:lnSpc>
                <a:spcPct val="100000"/>
              </a:lnSpc>
              <a:spcBef>
                <a:spcPts val="567"/>
              </a:spcBef>
              <a:spcAft>
                <a:spcPts val="567"/>
              </a:spcAft>
              <a:buClr>
                <a:srgbClr val="0689ba"/>
              </a:buClr>
              <a:buFont typeface="OpenSymbol"/>
              <a:buAutoNum type="arabicParenR"/>
            </a:pPr>
            <a:r>
              <a:rPr b="0" lang="lt-LT" sz="2100" spc="-1" strike="noStrike">
                <a:solidFill>
                  <a:srgbClr val="0689ba"/>
                </a:solidFill>
                <a:latin typeface="Arial"/>
                <a:ea typeface="MS Gothic"/>
              </a:rPr>
              <a:t> </a:t>
            </a:r>
            <a:r>
              <a:rPr b="0" lang="lt-LT" sz="2100" spc="-1" strike="noStrike">
                <a:solidFill>
                  <a:srgbClr val="0689ba"/>
                </a:solidFill>
                <a:latin typeface="Arial"/>
                <a:ea typeface="MS Gothic"/>
              </a:rPr>
              <a:t>Kuidas muutuvad sinu tunded ja mõtted nende fotode kohta pärast erinevate kommentaaride ja uudiste kuulamist?</a:t>
            </a:r>
            <a:endParaRPr b="0" lang="en-GB" sz="2100" spc="-1" strike="noStrike">
              <a:solidFill>
                <a:srgbClr val="000000"/>
              </a:solidFill>
              <a:latin typeface="Arial"/>
            </a:endParaRPr>
          </a:p>
          <a:p>
            <a:pPr marL="216000" indent="-216000">
              <a:lnSpc>
                <a:spcPct val="100000"/>
              </a:lnSpc>
              <a:spcBef>
                <a:spcPts val="567"/>
              </a:spcBef>
              <a:spcAft>
                <a:spcPts val="567"/>
              </a:spcAft>
              <a:buClr>
                <a:srgbClr val="0689ba"/>
              </a:buClr>
              <a:buFont typeface="OpenSymbol"/>
              <a:buAutoNum type="arabicParenR"/>
            </a:pPr>
            <a:r>
              <a:rPr b="0" lang="lt-LT" sz="2100" spc="-1" strike="noStrike">
                <a:solidFill>
                  <a:srgbClr val="0689ba"/>
                </a:solidFill>
                <a:latin typeface="Arial"/>
                <a:ea typeface="MS Gothic"/>
              </a:rPr>
              <a:t> </a:t>
            </a:r>
            <a:r>
              <a:rPr b="0" lang="lt-LT" sz="2100" spc="-1" strike="noStrike">
                <a:solidFill>
                  <a:srgbClr val="0689ba"/>
                </a:solidFill>
                <a:latin typeface="Arial"/>
                <a:ea typeface="MS Gothic"/>
              </a:rPr>
              <a:t>Kas sa tead, mis juhtus täpselt sel hetkel, kui fotod tehti? Selgita oma vastust?</a:t>
            </a:r>
            <a:endParaRPr b="0" lang="en-GB"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80" name="TextBox 9"/>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81" name="Rectangle: Rounded Corners 29"/>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82" name="Picture 17" descr="Logo&#10;&#10;Description automatically generated"/>
          <p:cNvPicPr/>
          <p:nvPr/>
        </p:nvPicPr>
        <p:blipFill>
          <a:blip r:embed="rId1"/>
          <a:stretch/>
        </p:blipFill>
        <p:spPr>
          <a:xfrm>
            <a:off x="8222400" y="6104880"/>
            <a:ext cx="952920" cy="376200"/>
          </a:xfrm>
          <a:prstGeom prst="rect">
            <a:avLst/>
          </a:prstGeom>
          <a:ln w="0">
            <a:noFill/>
          </a:ln>
        </p:spPr>
      </p:pic>
      <p:pic>
        <p:nvPicPr>
          <p:cNvPr id="83" name="Picture 18"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84" name="Rectangle: Rounded Corners 31"/>
          <p:cNvSpPr/>
          <p:nvPr/>
        </p:nvSpPr>
        <p:spPr>
          <a:xfrm>
            <a:off x="395280" y="506520"/>
            <a:ext cx="9128880" cy="831240"/>
          </a:xfrm>
          <a:prstGeom prst="roundRect">
            <a:avLst>
              <a:gd name="adj" fmla="val 16441"/>
            </a:avLst>
          </a:prstGeom>
          <a:solidFill>
            <a:schemeClr val="bg1"/>
          </a:solidFill>
          <a:ln w="41275">
            <a:solidFill>
              <a:srgbClr val="0689ba"/>
            </a:solidFill>
            <a:prstDash val="sys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3000"/>
              </a:lnSpc>
            </a:pPr>
            <a:r>
              <a:rPr b="0" lang="lt-LT" sz="2100" spc="-1" strike="noStrike">
                <a:solidFill>
                  <a:srgbClr val="0689ba"/>
                </a:solidFill>
                <a:latin typeface="Arial"/>
                <a:ea typeface="Tahoma"/>
              </a:rPr>
              <a:t>Mis on spordis ja spordimeedias ühist ja mis erinevat?</a:t>
            </a:r>
            <a:endParaRPr b="0" lang="en-GB" sz="2100" spc="-1" strike="noStrike">
              <a:solidFill>
                <a:srgbClr val="000000"/>
              </a:solidFill>
              <a:latin typeface="Arial"/>
            </a:endParaRPr>
          </a:p>
        </p:txBody>
      </p:sp>
      <p:pic>
        <p:nvPicPr>
          <p:cNvPr id="85" name="Google Shape;229;g244cef047f9_0_14" descr=""/>
          <p:cNvPicPr/>
          <p:nvPr/>
        </p:nvPicPr>
        <p:blipFill>
          <a:blip r:embed="rId3"/>
          <a:stretch/>
        </p:blipFill>
        <p:spPr>
          <a:xfrm>
            <a:off x="397080" y="1568880"/>
            <a:ext cx="6896880" cy="3719520"/>
          </a:xfrm>
          <a:prstGeom prst="rect">
            <a:avLst/>
          </a:prstGeom>
          <a:ln w="0">
            <a:solidFill>
              <a:srgbClr val="000000"/>
            </a:solid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86" name="TextBox 10"/>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87" name="Rectangle: Rounded Corners 32"/>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88" name="Picture 19" descr="Logo&#10;&#10;Description automatically generated"/>
          <p:cNvPicPr/>
          <p:nvPr/>
        </p:nvPicPr>
        <p:blipFill>
          <a:blip r:embed="rId1"/>
          <a:stretch/>
        </p:blipFill>
        <p:spPr>
          <a:xfrm>
            <a:off x="8222400" y="6104880"/>
            <a:ext cx="952920" cy="376200"/>
          </a:xfrm>
          <a:prstGeom prst="rect">
            <a:avLst/>
          </a:prstGeom>
          <a:ln w="0">
            <a:noFill/>
          </a:ln>
        </p:spPr>
      </p:pic>
      <p:pic>
        <p:nvPicPr>
          <p:cNvPr id="89" name="Picture 20"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90" name="Rectangle: Rounded Corners 33"/>
          <p:cNvSpPr/>
          <p:nvPr/>
        </p:nvSpPr>
        <p:spPr>
          <a:xfrm>
            <a:off x="315360" y="243000"/>
            <a:ext cx="9269280" cy="1761840"/>
          </a:xfrm>
          <a:prstGeom prst="roundRect">
            <a:avLst>
              <a:gd name="adj" fmla="val 16667"/>
            </a:avLst>
          </a:prstGeom>
          <a:solidFill>
            <a:schemeClr val="bg1"/>
          </a:solidFill>
          <a:ln w="28575">
            <a:solidFill>
              <a:srgbClr val="034ea2"/>
            </a:solidFill>
            <a:prstDash val="sysDot"/>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3000"/>
              </a:lnSpc>
            </a:pPr>
            <a:r>
              <a:rPr b="1" lang="lt-LT" sz="2400" spc="-1" strike="noStrike">
                <a:solidFill>
                  <a:srgbClr val="034ea2"/>
                </a:solidFill>
                <a:latin typeface="Arial"/>
                <a:ea typeface="MS Gothic"/>
              </a:rPr>
              <a:t>Mõtle sellele, kuidas massimeedias sporti kajastatakse. Hinnake ja grupeerige meedia positiivseid ja negatiivseid mõjusid. Tooge oma näiteid! Mida meedia spordiga teeb?</a:t>
            </a:r>
            <a:endParaRPr b="0" lang="en-GB" sz="2400" spc="-1" strike="noStrike">
              <a:solidFill>
                <a:srgbClr val="000000"/>
              </a:solidFill>
              <a:latin typeface="Arial"/>
            </a:endParaRPr>
          </a:p>
        </p:txBody>
      </p:sp>
      <p:sp>
        <p:nvSpPr>
          <p:cNvPr id="91" name="Rectangle: Rounded Corners 34"/>
          <p:cNvSpPr/>
          <p:nvPr/>
        </p:nvSpPr>
        <p:spPr>
          <a:xfrm>
            <a:off x="414000" y="2386080"/>
            <a:ext cx="6588720" cy="3995640"/>
          </a:xfrm>
          <a:prstGeom prst="roundRect">
            <a:avLst>
              <a:gd name="adj" fmla="val 16441"/>
            </a:avLst>
          </a:prstGeom>
          <a:solidFill>
            <a:schemeClr val="bg1"/>
          </a:solidFill>
          <a:ln w="41275">
            <a:solidFill>
              <a:srgbClr val="0689ba"/>
            </a:solidFill>
            <a:prstDash val="sys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Vähendab stereotüüpe</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Tutvustab sportlikku elustiili</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Tutvustab erinevaid spordialasid</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Annab infot spordisündmuste ja tulemuste kohta</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Paneb oma riigi üle uhkust tundma ja tekitab ühtekuuluvustunnet</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Liialdab võidu või kaotuse suurust</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Mängib auditooriumi tunnetega</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Vähendab võidu tähtsust</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Loob kangelasi</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Ei kajasta kogu spordielu</a:t>
            </a:r>
            <a:endParaRPr b="0" lang="en-GB" sz="1800" spc="-1" strike="noStrike">
              <a:solidFill>
                <a:srgbClr val="000000"/>
              </a:solidFill>
              <a:latin typeface="Arial"/>
            </a:endParaRPr>
          </a:p>
          <a:p>
            <a:pPr marL="216000" indent="-216000">
              <a:lnSpc>
                <a:spcPct val="93000"/>
              </a:lnSpc>
              <a:buClr>
                <a:srgbClr val="0689ba"/>
              </a:buClr>
              <a:buFont typeface="Wingdings" charset="2"/>
              <a:buChar char=""/>
            </a:pPr>
            <a:r>
              <a:rPr b="0" lang="lt-LT" sz="1800" spc="-1" strike="noStrike">
                <a:solidFill>
                  <a:srgbClr val="0689ba"/>
                </a:solidFill>
                <a:latin typeface="Arial"/>
                <a:ea typeface="MS Gothic"/>
              </a:rPr>
              <a:t>Unustab sportlased kiiresti</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solidFill>
      </p:bgPr>
    </p:bg>
    <p:spTree>
      <p:nvGrpSpPr>
        <p:cNvPr id="1" name=""/>
        <p:cNvGrpSpPr/>
        <p:nvPr/>
      </p:nvGrpSpPr>
      <p:grpSpPr>
        <a:xfrm>
          <a:off x="0" y="0"/>
          <a:ext cx="0" cy="0"/>
          <a:chOff x="0" y="0"/>
          <a:chExt cx="0" cy="0"/>
        </a:xfrm>
      </p:grpSpPr>
      <p:sp>
        <p:nvSpPr>
          <p:cNvPr id="92" name="TextBox 11"/>
          <p:cNvSpPr/>
          <p:nvPr/>
        </p:nvSpPr>
        <p:spPr>
          <a:xfrm>
            <a:off x="-2520" y="6648120"/>
            <a:ext cx="6986160" cy="217080"/>
          </a:xfrm>
          <a:prstGeom prst="rect">
            <a:avLst/>
          </a:prstGeom>
          <a:noFill/>
          <a:ln w="0">
            <a:noFill/>
          </a:ln>
        </p:spPr>
        <p:style>
          <a:lnRef idx="0"/>
          <a:fillRef idx="0"/>
          <a:effectRef idx="0"/>
          <a:fontRef idx="minor"/>
        </p:style>
        <p:txBody>
          <a:bodyPr lIns="90000" rIns="90000" tIns="45000" bIns="45000" anchor="t">
            <a:spAutoFit/>
          </a:bodyPr>
          <a:p>
            <a:pPr>
              <a:lnSpc>
                <a:spcPct val="93000"/>
              </a:lnSpc>
            </a:pPr>
            <a:r>
              <a:rPr b="0" lang="en-US" sz="900" spc="-1" strike="noStrike">
                <a:solidFill>
                  <a:srgbClr val="808080"/>
                </a:solidFill>
                <a:latin typeface="Arial"/>
                <a:ea typeface="MS Gothic"/>
              </a:rPr>
              <a:t>Developed by</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Knowledge Economy Forum and DW Akademie and</a:t>
            </a:r>
            <a:r>
              <a:rPr b="0" lang="lt-LT" sz="900" spc="-1" strike="noStrike">
                <a:solidFill>
                  <a:srgbClr val="808080"/>
                </a:solidFill>
                <a:latin typeface="Arial"/>
                <a:ea typeface="MS Gothic"/>
              </a:rPr>
              <a:t> </a:t>
            </a:r>
            <a:r>
              <a:rPr b="0" lang="en-US" sz="900" spc="-1" strike="noStrike">
                <a:solidFill>
                  <a:srgbClr val="808080"/>
                </a:solidFill>
                <a:latin typeface="Arial"/>
                <a:ea typeface="MS Gothic"/>
              </a:rPr>
              <a:t>funded by the Foreign Office of the Federal Republic of Germany</a:t>
            </a:r>
            <a:r>
              <a:rPr b="0" lang="lt-LT" sz="900" spc="-1" strike="noStrike">
                <a:solidFill>
                  <a:srgbClr val="808080"/>
                </a:solidFill>
                <a:latin typeface="Arial"/>
                <a:ea typeface="MS Gothic"/>
              </a:rPr>
              <a:t>.</a:t>
            </a:r>
            <a:endParaRPr b="0" lang="en-GB" sz="900" spc="-1" strike="noStrike">
              <a:solidFill>
                <a:srgbClr val="000000"/>
              </a:solidFill>
              <a:latin typeface="Arial"/>
            </a:endParaRPr>
          </a:p>
        </p:txBody>
      </p:sp>
      <p:sp>
        <p:nvSpPr>
          <p:cNvPr id="93" name="Rectangle: Rounded Corners 35"/>
          <p:cNvSpPr/>
          <p:nvPr/>
        </p:nvSpPr>
        <p:spPr>
          <a:xfrm>
            <a:off x="7651080" y="5086440"/>
            <a:ext cx="2023560" cy="165132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3000"/>
              </a:lnSpc>
            </a:pPr>
            <a:r>
              <a:rPr b="0" lang="lt-LT" sz="1050" spc="-1" strike="noStrike">
                <a:solidFill>
                  <a:srgbClr val="05afb0"/>
                </a:solidFill>
                <a:latin typeface="Arial"/>
                <a:ea typeface="MS Gothic"/>
              </a:rPr>
              <a:t> </a:t>
            </a:r>
            <a:endParaRPr b="0" lang="en-GB" sz="1050" spc="-1" strike="noStrike">
              <a:solidFill>
                <a:srgbClr val="000000"/>
              </a:solidFill>
              <a:latin typeface="Arial"/>
            </a:endParaRPr>
          </a:p>
        </p:txBody>
      </p:sp>
      <p:pic>
        <p:nvPicPr>
          <p:cNvPr id="94" name="Picture 21" descr="Logo&#10;&#10;Description automatically generated"/>
          <p:cNvPicPr/>
          <p:nvPr/>
        </p:nvPicPr>
        <p:blipFill>
          <a:blip r:embed="rId1"/>
          <a:stretch/>
        </p:blipFill>
        <p:spPr>
          <a:xfrm>
            <a:off x="8222400" y="6104880"/>
            <a:ext cx="952920" cy="376200"/>
          </a:xfrm>
          <a:prstGeom prst="rect">
            <a:avLst/>
          </a:prstGeom>
          <a:ln w="0">
            <a:noFill/>
          </a:ln>
        </p:spPr>
      </p:pic>
      <p:pic>
        <p:nvPicPr>
          <p:cNvPr id="95" name="Picture 22" descr="Logo, company name&#10;&#10;Description automatically generated"/>
          <p:cNvPicPr/>
          <p:nvPr/>
        </p:nvPicPr>
        <p:blipFill>
          <a:blip r:embed="rId2"/>
          <a:stretch/>
        </p:blipFill>
        <p:spPr>
          <a:xfrm>
            <a:off x="8088480" y="5230080"/>
            <a:ext cx="1238040" cy="899280"/>
          </a:xfrm>
          <a:prstGeom prst="rect">
            <a:avLst/>
          </a:prstGeom>
          <a:ln w="0">
            <a:noFill/>
          </a:ln>
        </p:spPr>
      </p:pic>
      <p:sp>
        <p:nvSpPr>
          <p:cNvPr id="96" name="Rectangle: Rounded Corners 38"/>
          <p:cNvSpPr/>
          <p:nvPr/>
        </p:nvSpPr>
        <p:spPr>
          <a:xfrm>
            <a:off x="303480" y="4948560"/>
            <a:ext cx="4972320" cy="302760"/>
          </a:xfrm>
          <a:prstGeom prst="roundRect">
            <a:avLst>
              <a:gd name="adj" fmla="val 16667"/>
            </a:avLst>
          </a:prstGeom>
          <a:solidFill>
            <a:schemeClr val="bg1"/>
          </a:solidFill>
          <a:ln w="28575">
            <a:solidFill>
              <a:srgbClr val="05afb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3000"/>
              </a:lnSpc>
            </a:pPr>
            <a:r>
              <a:rPr b="0" lang="en-US" sz="800" spc="-1" strike="noStrike">
                <a:solidFill>
                  <a:srgbClr val="808080"/>
                </a:solidFill>
                <a:latin typeface="Arial"/>
                <a:ea typeface="MS Gothic"/>
              </a:rPr>
              <a:t>Source: https://sportacentrs.com/phjonchana_2018/17122017-medalas_vai_infrastruktur_kas_rosina_izv.</a:t>
            </a:r>
            <a:endParaRPr b="0" lang="en-GB" sz="800" spc="-1" strike="noStrike">
              <a:solidFill>
                <a:srgbClr val="000000"/>
              </a:solidFill>
              <a:latin typeface="Arial"/>
            </a:endParaRPr>
          </a:p>
        </p:txBody>
      </p:sp>
      <p:pic>
        <p:nvPicPr>
          <p:cNvPr id="97" name="Google Shape;115;p21" descr=""/>
          <p:cNvPicPr/>
          <p:nvPr/>
        </p:nvPicPr>
        <p:blipFill>
          <a:blip r:embed="rId3"/>
          <a:stretch/>
        </p:blipFill>
        <p:spPr>
          <a:xfrm>
            <a:off x="311760" y="1152720"/>
            <a:ext cx="4975560" cy="3692880"/>
          </a:xfrm>
          <a:prstGeom prst="rect">
            <a:avLst/>
          </a:prstGeom>
          <a:ln w="0">
            <a:noFill/>
          </a:ln>
        </p:spPr>
      </p:pic>
      <p:sp>
        <p:nvSpPr>
          <p:cNvPr id="98" name="Google Shape;116;p21"/>
          <p:cNvSpPr/>
          <p:nvPr/>
        </p:nvSpPr>
        <p:spPr>
          <a:xfrm>
            <a:off x="3859200" y="169920"/>
            <a:ext cx="3881520" cy="3333960"/>
          </a:xfrm>
          <a:prstGeom prst="wedgeEllipseCallout">
            <a:avLst>
              <a:gd name="adj1" fmla="val -58029"/>
              <a:gd name="adj2" fmla="val 4958"/>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nSpc>
                <a:spcPct val="100000"/>
              </a:lnSpc>
            </a:pPr>
            <a:endParaRPr b="0" lang="en-GB" sz="1400" spc="-1" strike="noStrike">
              <a:solidFill>
                <a:srgbClr val="000000"/>
              </a:solidFill>
              <a:latin typeface="Arial"/>
              <a:ea typeface="DejaVu Sans"/>
            </a:endParaRPr>
          </a:p>
        </p:txBody>
      </p:sp>
      <p:sp>
        <p:nvSpPr>
          <p:cNvPr id="99" name="Google Shape;117;p21"/>
          <p:cNvSpPr/>
          <p:nvPr/>
        </p:nvSpPr>
        <p:spPr>
          <a:xfrm>
            <a:off x="3885840" y="887400"/>
            <a:ext cx="3664440" cy="2019600"/>
          </a:xfrm>
          <a:prstGeom prst="rect">
            <a:avLst/>
          </a:prstGeom>
          <a:noFill/>
          <a:ln w="0">
            <a:noFill/>
          </a:ln>
        </p:spPr>
        <p:style>
          <a:lnRef idx="0"/>
          <a:fillRef idx="0"/>
          <a:effectRef idx="0"/>
          <a:fontRef idx="minor"/>
        </p:style>
        <p:txBody>
          <a:bodyPr lIns="90000" rIns="90000" tIns="91440" bIns="91440" anchor="t">
            <a:spAutoFit/>
          </a:bodyPr>
          <a:p>
            <a:pPr marL="457200" indent="-228600">
              <a:lnSpc>
                <a:spcPct val="115000"/>
              </a:lnSpc>
              <a:tabLst>
                <a:tab algn="l" pos="0"/>
              </a:tabLst>
            </a:pPr>
            <a:r>
              <a:rPr b="1" lang="lt-LT" sz="1500" spc="-1" strike="noStrike">
                <a:solidFill>
                  <a:srgbClr val="ffffff"/>
                </a:solidFill>
                <a:latin typeface="Arial"/>
                <a:ea typeface="MS Gothic"/>
              </a:rPr>
              <a:t>    </a:t>
            </a:r>
            <a:r>
              <a:rPr b="1" lang="lt-LT" sz="1500" spc="-1" strike="noStrike">
                <a:solidFill>
                  <a:srgbClr val="ffffff"/>
                </a:solidFill>
                <a:latin typeface="Arial"/>
                <a:ea typeface="MS Gothic"/>
              </a:rPr>
              <a:t>Läti Võimlemisföderatsiooni peasekretär Natalija Prokofieva </a:t>
            </a:r>
            <a:r>
              <a:rPr b="0" lang="lt-LT" sz="1500" spc="-1" strike="noStrike">
                <a:solidFill>
                  <a:srgbClr val="ffffff"/>
                </a:solidFill>
                <a:latin typeface="Arial"/>
                <a:ea typeface="MS Gothic"/>
              </a:rPr>
              <a:t>„Sajandivahetusel, kui Igor Vihrov sai Sidneys olümpiakulla ja Yevgenii Sapronieko Ateenas hõbeda, oli kohe tunda, et meile tuli õpilasi juurde.“</a:t>
            </a:r>
            <a:endParaRPr b="0" lang="en-GB" sz="15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ZEF">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ZEF</Template>
  <TotalTime>1419</TotalTime>
  <Application>LibreOffice/7.5.4.2$Windows_X86_64 LibreOffice_project/36ccfdc35048b057fd9854c757a8b67ec53977b6</Application>
  <AppVersion>15.0000</AppVersion>
  <Words>254</Words>
  <Paragraphs>42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2020-04-15T17:34:10Z</dcterms:created>
  <dc:creator>Rimantė</dc:creator>
  <dc:description/>
  <dc:language>en-US</dc:language>
  <cp:lastModifiedBy/>
  <dcterms:modified xsi:type="dcterms:W3CDTF">2023-07-20T22:43:01Z</dcterms:modified>
  <cp:revision>122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A4 Paper (210x297 mm)</vt:lpwstr>
  </property>
  <property fmtid="{D5CDD505-2E9C-101B-9397-08002B2CF9AE}" pid="3" name="Slides">
    <vt:i4>1</vt:i4>
  </property>
</Properties>
</file>